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4"/>
  </p:sldMasterIdLst>
  <p:notesMasterIdLst>
    <p:notesMasterId r:id="rId33"/>
  </p:notesMasterIdLst>
  <p:handoutMasterIdLst>
    <p:handoutMasterId r:id="rId34"/>
  </p:handoutMasterIdLst>
  <p:sldIdLst>
    <p:sldId id="256" r:id="rId5"/>
    <p:sldId id="257" r:id="rId6"/>
    <p:sldId id="320" r:id="rId7"/>
    <p:sldId id="335" r:id="rId8"/>
    <p:sldId id="337" r:id="rId9"/>
    <p:sldId id="362" r:id="rId10"/>
    <p:sldId id="340" r:id="rId11"/>
    <p:sldId id="344" r:id="rId12"/>
    <p:sldId id="347" r:id="rId13"/>
    <p:sldId id="345" r:id="rId14"/>
    <p:sldId id="348" r:id="rId15"/>
    <p:sldId id="346" r:id="rId16"/>
    <p:sldId id="350" r:id="rId17"/>
    <p:sldId id="351" r:id="rId18"/>
    <p:sldId id="353" r:id="rId19"/>
    <p:sldId id="363" r:id="rId20"/>
    <p:sldId id="354" r:id="rId21"/>
    <p:sldId id="356" r:id="rId22"/>
    <p:sldId id="355" r:id="rId23"/>
    <p:sldId id="365" r:id="rId24"/>
    <p:sldId id="342" r:id="rId25"/>
    <p:sldId id="364" r:id="rId26"/>
    <p:sldId id="263" r:id="rId27"/>
    <p:sldId id="357" r:id="rId28"/>
    <p:sldId id="361" r:id="rId29"/>
    <p:sldId id="359" r:id="rId30"/>
    <p:sldId id="360" r:id="rId31"/>
    <p:sldId id="30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E290DB-2E65-42DA-711E-58934EC0F3DC}" v="26" dt="2023-03-29T13:33:16.778"/>
    <p1510:client id="{2AC4F226-C03A-5AE9-58B9-2DAB82437AA8}" v="28" dt="2023-03-28T10:01:09.841"/>
    <p1510:client id="{7EEC7D87-07E9-EF49-A1F7-653671117F81}" v="452" dt="2023-03-28T09:23:48.835"/>
    <p1510:client id="{EBF05B2E-C787-A43C-338C-5DF113542F7E}" v="122" dt="2023-03-27T19:22:45.1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5.xml.rels><?xml version="1.0" encoding="UTF-8" standalone="yes"?>
<Relationships xmlns="http://schemas.openxmlformats.org/package/2006/relationships"><Relationship Id="rId1" Type="http://schemas.openxmlformats.org/officeDocument/2006/relationships/image" Target="../media/image52.jpeg"/></Relationships>
</file>

<file path=ppt/diagrams/_rels/data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CF5EC6-FBAD-43C6-943F-211A72A8BE9B}"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0AC3D51-4315-42D6-91D0-AD244F7787EA}">
      <dgm:prSet/>
      <dgm:spPr/>
      <dgm:t>
        <a:bodyPr/>
        <a:lstStyle/>
        <a:p>
          <a:r>
            <a:rPr lang="en-US"/>
            <a:t>Personalization: </a:t>
          </a:r>
        </a:p>
      </dgm:t>
    </dgm:pt>
    <dgm:pt modelId="{EE5F20E6-B2B0-4CCB-A8C3-7965E31652C8}" type="parTrans" cxnId="{45EA4A08-5585-40FF-9C64-D80E48341D3C}">
      <dgm:prSet/>
      <dgm:spPr/>
      <dgm:t>
        <a:bodyPr/>
        <a:lstStyle/>
        <a:p>
          <a:endParaRPr lang="en-US"/>
        </a:p>
      </dgm:t>
    </dgm:pt>
    <dgm:pt modelId="{AEA5C9FB-6ED4-404D-93D1-A52952148227}" type="sibTrans" cxnId="{45EA4A08-5585-40FF-9C64-D80E48341D3C}">
      <dgm:prSet/>
      <dgm:spPr/>
      <dgm:t>
        <a:bodyPr/>
        <a:lstStyle/>
        <a:p>
          <a:endParaRPr lang="en-US"/>
        </a:p>
      </dgm:t>
    </dgm:pt>
    <dgm:pt modelId="{6AB8A83A-4E07-449E-9D30-6D15FDF4FE1A}">
      <dgm:prSet/>
      <dgm:spPr/>
      <dgm:t>
        <a:bodyPr/>
        <a:lstStyle/>
        <a:p>
          <a:r>
            <a:rPr lang="en-US"/>
            <a:t>Increased Engagement: </a:t>
          </a:r>
          <a:endParaRPr lang="en-US">
            <a:latin typeface="Gill Sans MT" panose="020B0502020104020203"/>
          </a:endParaRPr>
        </a:p>
      </dgm:t>
    </dgm:pt>
    <dgm:pt modelId="{D5856386-5F01-41E2-A3A3-333E04566053}" type="parTrans" cxnId="{68E44FEA-01F0-4AF9-8426-2B43A9EFD84F}">
      <dgm:prSet/>
      <dgm:spPr/>
      <dgm:t>
        <a:bodyPr/>
        <a:lstStyle/>
        <a:p>
          <a:endParaRPr lang="en-US"/>
        </a:p>
      </dgm:t>
    </dgm:pt>
    <dgm:pt modelId="{839BE4A5-8BC9-467A-9D4E-9341D675789E}" type="sibTrans" cxnId="{68E44FEA-01F0-4AF9-8426-2B43A9EFD84F}">
      <dgm:prSet/>
      <dgm:spPr/>
      <dgm:t>
        <a:bodyPr/>
        <a:lstStyle/>
        <a:p>
          <a:endParaRPr lang="en-US"/>
        </a:p>
      </dgm:t>
    </dgm:pt>
    <dgm:pt modelId="{53CCF6B7-DB14-46AC-A26B-7D11092E1033}">
      <dgm:prSet/>
      <dgm:spPr/>
      <dgm:t>
        <a:bodyPr/>
        <a:lstStyle/>
        <a:p>
          <a:r>
            <a:rPr lang="en-US"/>
            <a:t>Increased Revenue:</a:t>
          </a:r>
        </a:p>
      </dgm:t>
    </dgm:pt>
    <dgm:pt modelId="{CB936CEE-6098-4FDB-99FE-61BF3890465C}" type="parTrans" cxnId="{F881AF66-C2A1-456C-97BE-AED31B9A874E}">
      <dgm:prSet/>
      <dgm:spPr/>
      <dgm:t>
        <a:bodyPr/>
        <a:lstStyle/>
        <a:p>
          <a:endParaRPr lang="en-US"/>
        </a:p>
      </dgm:t>
    </dgm:pt>
    <dgm:pt modelId="{B4663613-CCF0-4912-AA52-F877F03B82FE}" type="sibTrans" cxnId="{F881AF66-C2A1-456C-97BE-AED31B9A874E}">
      <dgm:prSet/>
      <dgm:spPr/>
      <dgm:t>
        <a:bodyPr/>
        <a:lstStyle/>
        <a:p>
          <a:endParaRPr lang="en-US"/>
        </a:p>
      </dgm:t>
    </dgm:pt>
    <dgm:pt modelId="{9EE7E4A0-ACBC-4C97-9B34-3A1D40A815F9}">
      <dgm:prSet/>
      <dgm:spPr/>
      <dgm:t>
        <a:bodyPr/>
        <a:lstStyle/>
        <a:p>
          <a:r>
            <a:rPr lang="en-US"/>
            <a:t>Reduced Information Overload:</a:t>
          </a:r>
        </a:p>
      </dgm:t>
    </dgm:pt>
    <dgm:pt modelId="{B472CB97-D865-41DB-B2FA-9646C11E2F21}" type="parTrans" cxnId="{7F7AA772-02C8-4AB3-B48F-C354FBE8300B}">
      <dgm:prSet/>
      <dgm:spPr/>
      <dgm:t>
        <a:bodyPr/>
        <a:lstStyle/>
        <a:p>
          <a:endParaRPr lang="en-US"/>
        </a:p>
      </dgm:t>
    </dgm:pt>
    <dgm:pt modelId="{F3D3CFDF-18CF-4BEC-8465-DD98273A2FDB}" type="sibTrans" cxnId="{7F7AA772-02C8-4AB3-B48F-C354FBE8300B}">
      <dgm:prSet/>
      <dgm:spPr/>
      <dgm:t>
        <a:bodyPr/>
        <a:lstStyle/>
        <a:p>
          <a:endParaRPr lang="en-US"/>
        </a:p>
      </dgm:t>
    </dgm:pt>
    <dgm:pt modelId="{FBCCA4FC-9340-4FDE-A70B-1E435370BC88}">
      <dgm:prSet phldr="0"/>
      <dgm:spPr/>
      <dgm:t>
        <a:bodyPr/>
        <a:lstStyle/>
        <a:p>
          <a:r>
            <a:rPr lang="en-US">
              <a:latin typeface="Gill Sans MT" panose="020B0502020104020203"/>
            </a:rPr>
            <a:t>Improved</a:t>
          </a:r>
          <a:r>
            <a:rPr lang="en-US"/>
            <a:t> Customer Satisfaction: </a:t>
          </a:r>
        </a:p>
      </dgm:t>
    </dgm:pt>
    <dgm:pt modelId="{BD075A08-5235-4B81-8008-3CBA4333F394}" type="parTrans" cxnId="{7C71A466-E2A3-4B42-B362-22565D76EDCC}">
      <dgm:prSet/>
      <dgm:spPr/>
    </dgm:pt>
    <dgm:pt modelId="{A69BBBBB-6C49-4226-8AD6-E1C6D3D6673D}" type="sibTrans" cxnId="{7C71A466-E2A3-4B42-B362-22565D76EDCC}">
      <dgm:prSet/>
      <dgm:spPr/>
      <dgm:t>
        <a:bodyPr/>
        <a:lstStyle/>
        <a:p>
          <a:endParaRPr lang="en-US"/>
        </a:p>
      </dgm:t>
    </dgm:pt>
    <dgm:pt modelId="{889E1819-0C90-4C0B-BF15-202C9F7331DD}" type="pres">
      <dgm:prSet presAssocID="{80CF5EC6-FBAD-43C6-943F-211A72A8BE9B}" presName="root" presStyleCnt="0">
        <dgm:presLayoutVars>
          <dgm:dir/>
          <dgm:resizeHandles val="exact"/>
        </dgm:presLayoutVars>
      </dgm:prSet>
      <dgm:spPr/>
    </dgm:pt>
    <dgm:pt modelId="{2CBC1EF2-5319-48AF-802B-01C61F355231}" type="pres">
      <dgm:prSet presAssocID="{50AC3D51-4315-42D6-91D0-AD244F7787EA}" presName="compNode" presStyleCnt="0"/>
      <dgm:spPr/>
    </dgm:pt>
    <dgm:pt modelId="{BE78D4AC-4B29-4115-9534-7A84A503FFD3}" type="pres">
      <dgm:prSet presAssocID="{50AC3D51-4315-42D6-91D0-AD244F7787E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6223A0A-D98D-4AFA-B638-F01E8008DE33}" type="pres">
      <dgm:prSet presAssocID="{50AC3D51-4315-42D6-91D0-AD244F7787EA}" presName="spaceRect" presStyleCnt="0"/>
      <dgm:spPr/>
    </dgm:pt>
    <dgm:pt modelId="{1C287495-9EEA-4DD5-9B49-DF4D567093A2}" type="pres">
      <dgm:prSet presAssocID="{50AC3D51-4315-42D6-91D0-AD244F7787EA}" presName="textRect" presStyleLbl="revTx" presStyleIdx="0" presStyleCnt="5">
        <dgm:presLayoutVars>
          <dgm:chMax val="1"/>
          <dgm:chPref val="1"/>
        </dgm:presLayoutVars>
      </dgm:prSet>
      <dgm:spPr/>
    </dgm:pt>
    <dgm:pt modelId="{A558FA07-FBFF-41BB-BF70-FD6173D3A706}" type="pres">
      <dgm:prSet presAssocID="{AEA5C9FB-6ED4-404D-93D1-A52952148227}" presName="sibTrans" presStyleCnt="0"/>
      <dgm:spPr/>
    </dgm:pt>
    <dgm:pt modelId="{1D6692FB-AED4-4EA0-8C3D-7F0212C1BC0F}" type="pres">
      <dgm:prSet presAssocID="{6AB8A83A-4E07-449E-9D30-6D15FDF4FE1A}" presName="compNode" presStyleCnt="0"/>
      <dgm:spPr/>
    </dgm:pt>
    <dgm:pt modelId="{D193AC84-8689-4F52-885F-000BB1ED8350}" type="pres">
      <dgm:prSet presAssocID="{6AB8A83A-4E07-449E-9D30-6D15FDF4FE1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7F957FAA-03AF-4A37-A9A8-615E58E91A5E}" type="pres">
      <dgm:prSet presAssocID="{6AB8A83A-4E07-449E-9D30-6D15FDF4FE1A}" presName="spaceRect" presStyleCnt="0"/>
      <dgm:spPr/>
    </dgm:pt>
    <dgm:pt modelId="{D9ABA8EF-D66B-43DD-9D62-0750D63131EE}" type="pres">
      <dgm:prSet presAssocID="{6AB8A83A-4E07-449E-9D30-6D15FDF4FE1A}" presName="textRect" presStyleLbl="revTx" presStyleIdx="1" presStyleCnt="5">
        <dgm:presLayoutVars>
          <dgm:chMax val="1"/>
          <dgm:chPref val="1"/>
        </dgm:presLayoutVars>
      </dgm:prSet>
      <dgm:spPr/>
    </dgm:pt>
    <dgm:pt modelId="{25E643F0-DADB-41F1-9A18-2BEE639518B8}" type="pres">
      <dgm:prSet presAssocID="{839BE4A5-8BC9-467A-9D4E-9341D675789E}" presName="sibTrans" presStyleCnt="0"/>
      <dgm:spPr/>
    </dgm:pt>
    <dgm:pt modelId="{95B60A04-7AF2-453C-9884-F05F6C9EEFD5}" type="pres">
      <dgm:prSet presAssocID="{FBCCA4FC-9340-4FDE-A70B-1E435370BC88}" presName="compNode" presStyleCnt="0"/>
      <dgm:spPr/>
    </dgm:pt>
    <dgm:pt modelId="{EE4EA6A1-9280-4A04-A0CF-EB9EF1FEE6B6}" type="pres">
      <dgm:prSet presAssocID="{FBCCA4FC-9340-4FDE-A70B-1E435370BC8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Graph with Upward Trend"/>
        </a:ext>
      </dgm:extLst>
    </dgm:pt>
    <dgm:pt modelId="{ADDFC466-497A-4D34-9618-9BD52252C388}" type="pres">
      <dgm:prSet presAssocID="{FBCCA4FC-9340-4FDE-A70B-1E435370BC88}" presName="spaceRect" presStyleCnt="0"/>
      <dgm:spPr/>
    </dgm:pt>
    <dgm:pt modelId="{9F7EEBF7-F8F0-46A8-8339-5A803894D647}" type="pres">
      <dgm:prSet presAssocID="{FBCCA4FC-9340-4FDE-A70B-1E435370BC88}" presName="textRect" presStyleLbl="revTx" presStyleIdx="2" presStyleCnt="5">
        <dgm:presLayoutVars>
          <dgm:chMax val="1"/>
          <dgm:chPref val="1"/>
        </dgm:presLayoutVars>
      </dgm:prSet>
      <dgm:spPr/>
    </dgm:pt>
    <dgm:pt modelId="{DF05BFCC-0D5E-4419-AD5C-389A2257B042}" type="pres">
      <dgm:prSet presAssocID="{A69BBBBB-6C49-4226-8AD6-E1C6D3D6673D}" presName="sibTrans" presStyleCnt="0"/>
      <dgm:spPr/>
    </dgm:pt>
    <dgm:pt modelId="{2482CEBB-F412-4967-BF53-C95C4CE776CD}" type="pres">
      <dgm:prSet presAssocID="{53CCF6B7-DB14-46AC-A26B-7D11092E1033}" presName="compNode" presStyleCnt="0"/>
      <dgm:spPr/>
    </dgm:pt>
    <dgm:pt modelId="{82730518-2E9A-466B-823B-6B7E90C96AAD}" type="pres">
      <dgm:prSet presAssocID="{53CCF6B7-DB14-46AC-A26B-7D11092E103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redder"/>
        </a:ext>
      </dgm:extLst>
    </dgm:pt>
    <dgm:pt modelId="{1AE357DA-7ECF-4B24-A6BF-37752F837A48}" type="pres">
      <dgm:prSet presAssocID="{53CCF6B7-DB14-46AC-A26B-7D11092E1033}" presName="spaceRect" presStyleCnt="0"/>
      <dgm:spPr/>
    </dgm:pt>
    <dgm:pt modelId="{8AD9FA5C-6AD3-41AC-B87F-18F010997335}" type="pres">
      <dgm:prSet presAssocID="{53CCF6B7-DB14-46AC-A26B-7D11092E1033}" presName="textRect" presStyleLbl="revTx" presStyleIdx="3" presStyleCnt="5">
        <dgm:presLayoutVars>
          <dgm:chMax val="1"/>
          <dgm:chPref val="1"/>
        </dgm:presLayoutVars>
      </dgm:prSet>
      <dgm:spPr/>
    </dgm:pt>
    <dgm:pt modelId="{2A37EF5A-F34D-4D41-AD8E-B96DA6477325}" type="pres">
      <dgm:prSet presAssocID="{B4663613-CCF0-4912-AA52-F877F03B82FE}" presName="sibTrans" presStyleCnt="0"/>
      <dgm:spPr/>
    </dgm:pt>
    <dgm:pt modelId="{7471D845-39F7-4333-B82F-163627E9D5FB}" type="pres">
      <dgm:prSet presAssocID="{9EE7E4A0-ACBC-4C97-9B34-3A1D40A815F9}" presName="compNode" presStyleCnt="0"/>
      <dgm:spPr/>
    </dgm:pt>
    <dgm:pt modelId="{652C5A82-E162-4C83-BEB3-6CF00AA8D3F1}" type="pres">
      <dgm:prSet presAssocID="{9EE7E4A0-ACBC-4C97-9B34-3A1D40A815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iling Face with No Fill"/>
        </a:ext>
      </dgm:extLst>
    </dgm:pt>
    <dgm:pt modelId="{3D79400B-BC10-438D-9E67-E91A40AC000D}" type="pres">
      <dgm:prSet presAssocID="{9EE7E4A0-ACBC-4C97-9B34-3A1D40A815F9}" presName="spaceRect" presStyleCnt="0"/>
      <dgm:spPr/>
    </dgm:pt>
    <dgm:pt modelId="{28BC7799-C0C1-45A2-8D64-B1E68EB2FC83}" type="pres">
      <dgm:prSet presAssocID="{9EE7E4A0-ACBC-4C97-9B34-3A1D40A815F9}" presName="textRect" presStyleLbl="revTx" presStyleIdx="4" presStyleCnt="5">
        <dgm:presLayoutVars>
          <dgm:chMax val="1"/>
          <dgm:chPref val="1"/>
        </dgm:presLayoutVars>
      </dgm:prSet>
      <dgm:spPr/>
    </dgm:pt>
  </dgm:ptLst>
  <dgm:cxnLst>
    <dgm:cxn modelId="{45EA4A08-5585-40FF-9C64-D80E48341D3C}" srcId="{80CF5EC6-FBAD-43C6-943F-211A72A8BE9B}" destId="{50AC3D51-4315-42D6-91D0-AD244F7787EA}" srcOrd="0" destOrd="0" parTransId="{EE5F20E6-B2B0-4CCB-A8C3-7965E31652C8}" sibTransId="{AEA5C9FB-6ED4-404D-93D1-A52952148227}"/>
    <dgm:cxn modelId="{2295B627-473C-403F-91E8-01445EA505D3}" type="presOf" srcId="{80CF5EC6-FBAD-43C6-943F-211A72A8BE9B}" destId="{889E1819-0C90-4C0B-BF15-202C9F7331DD}" srcOrd="0" destOrd="0" presId="urn:microsoft.com/office/officeart/2018/2/layout/IconLabelList"/>
    <dgm:cxn modelId="{C651E32A-7FC6-44C3-8BD7-C98180057863}" type="presOf" srcId="{53CCF6B7-DB14-46AC-A26B-7D11092E1033}" destId="{8AD9FA5C-6AD3-41AC-B87F-18F010997335}" srcOrd="0" destOrd="0" presId="urn:microsoft.com/office/officeart/2018/2/layout/IconLabelList"/>
    <dgm:cxn modelId="{74EB0E5D-D5A2-439F-9EBD-D7A624A20FB6}" type="presOf" srcId="{FBCCA4FC-9340-4FDE-A70B-1E435370BC88}" destId="{9F7EEBF7-F8F0-46A8-8339-5A803894D647}" srcOrd="0" destOrd="0" presId="urn:microsoft.com/office/officeart/2018/2/layout/IconLabelList"/>
    <dgm:cxn modelId="{7C71A466-E2A3-4B42-B362-22565D76EDCC}" srcId="{80CF5EC6-FBAD-43C6-943F-211A72A8BE9B}" destId="{FBCCA4FC-9340-4FDE-A70B-1E435370BC88}" srcOrd="2" destOrd="0" parTransId="{BD075A08-5235-4B81-8008-3CBA4333F394}" sibTransId="{A69BBBBB-6C49-4226-8AD6-E1C6D3D6673D}"/>
    <dgm:cxn modelId="{F881AF66-C2A1-456C-97BE-AED31B9A874E}" srcId="{80CF5EC6-FBAD-43C6-943F-211A72A8BE9B}" destId="{53CCF6B7-DB14-46AC-A26B-7D11092E1033}" srcOrd="3" destOrd="0" parTransId="{CB936CEE-6098-4FDB-99FE-61BF3890465C}" sibTransId="{B4663613-CCF0-4912-AA52-F877F03B82FE}"/>
    <dgm:cxn modelId="{7F7AA772-02C8-4AB3-B48F-C354FBE8300B}" srcId="{80CF5EC6-FBAD-43C6-943F-211A72A8BE9B}" destId="{9EE7E4A0-ACBC-4C97-9B34-3A1D40A815F9}" srcOrd="4" destOrd="0" parTransId="{B472CB97-D865-41DB-B2FA-9646C11E2F21}" sibTransId="{F3D3CFDF-18CF-4BEC-8465-DD98273A2FDB}"/>
    <dgm:cxn modelId="{04BC5DB8-FEAC-40E3-91B0-4EB3B96EE5BF}" type="presOf" srcId="{9EE7E4A0-ACBC-4C97-9B34-3A1D40A815F9}" destId="{28BC7799-C0C1-45A2-8D64-B1E68EB2FC83}" srcOrd="0" destOrd="0" presId="urn:microsoft.com/office/officeart/2018/2/layout/IconLabelList"/>
    <dgm:cxn modelId="{FCBF8FCC-F7B3-4D8F-99CF-C0B65EDDF8DD}" type="presOf" srcId="{50AC3D51-4315-42D6-91D0-AD244F7787EA}" destId="{1C287495-9EEA-4DD5-9B49-DF4D567093A2}" srcOrd="0" destOrd="0" presId="urn:microsoft.com/office/officeart/2018/2/layout/IconLabelList"/>
    <dgm:cxn modelId="{68AAAACE-848A-41FA-B797-C67A7DC8BED0}" type="presOf" srcId="{6AB8A83A-4E07-449E-9D30-6D15FDF4FE1A}" destId="{D9ABA8EF-D66B-43DD-9D62-0750D63131EE}" srcOrd="0" destOrd="0" presId="urn:microsoft.com/office/officeart/2018/2/layout/IconLabelList"/>
    <dgm:cxn modelId="{68E44FEA-01F0-4AF9-8426-2B43A9EFD84F}" srcId="{80CF5EC6-FBAD-43C6-943F-211A72A8BE9B}" destId="{6AB8A83A-4E07-449E-9D30-6D15FDF4FE1A}" srcOrd="1" destOrd="0" parTransId="{D5856386-5F01-41E2-A3A3-333E04566053}" sibTransId="{839BE4A5-8BC9-467A-9D4E-9341D675789E}"/>
    <dgm:cxn modelId="{333BF293-12C8-4A4E-ADE7-4944976F6AB1}" type="presParOf" srcId="{889E1819-0C90-4C0B-BF15-202C9F7331DD}" destId="{2CBC1EF2-5319-48AF-802B-01C61F355231}" srcOrd="0" destOrd="0" presId="urn:microsoft.com/office/officeart/2018/2/layout/IconLabelList"/>
    <dgm:cxn modelId="{4EADF482-C994-411A-8158-AF93DDBB4AE6}" type="presParOf" srcId="{2CBC1EF2-5319-48AF-802B-01C61F355231}" destId="{BE78D4AC-4B29-4115-9534-7A84A503FFD3}" srcOrd="0" destOrd="0" presId="urn:microsoft.com/office/officeart/2018/2/layout/IconLabelList"/>
    <dgm:cxn modelId="{B375F02C-F2A3-42D0-A7B0-24B0813B078A}" type="presParOf" srcId="{2CBC1EF2-5319-48AF-802B-01C61F355231}" destId="{26223A0A-D98D-4AFA-B638-F01E8008DE33}" srcOrd="1" destOrd="0" presId="urn:microsoft.com/office/officeart/2018/2/layout/IconLabelList"/>
    <dgm:cxn modelId="{D7EBA859-4673-47CC-8788-61D96A1D52D2}" type="presParOf" srcId="{2CBC1EF2-5319-48AF-802B-01C61F355231}" destId="{1C287495-9EEA-4DD5-9B49-DF4D567093A2}" srcOrd="2" destOrd="0" presId="urn:microsoft.com/office/officeart/2018/2/layout/IconLabelList"/>
    <dgm:cxn modelId="{8D36D15C-41A4-45A2-913A-111A3A12E52F}" type="presParOf" srcId="{889E1819-0C90-4C0B-BF15-202C9F7331DD}" destId="{A558FA07-FBFF-41BB-BF70-FD6173D3A706}" srcOrd="1" destOrd="0" presId="urn:microsoft.com/office/officeart/2018/2/layout/IconLabelList"/>
    <dgm:cxn modelId="{59FF8302-4FE6-4E34-9825-9A91F8D06F39}" type="presParOf" srcId="{889E1819-0C90-4C0B-BF15-202C9F7331DD}" destId="{1D6692FB-AED4-4EA0-8C3D-7F0212C1BC0F}" srcOrd="2" destOrd="0" presId="urn:microsoft.com/office/officeart/2018/2/layout/IconLabelList"/>
    <dgm:cxn modelId="{C271B811-FC6B-43DE-B4F0-51E4BF372B1D}" type="presParOf" srcId="{1D6692FB-AED4-4EA0-8C3D-7F0212C1BC0F}" destId="{D193AC84-8689-4F52-885F-000BB1ED8350}" srcOrd="0" destOrd="0" presId="urn:microsoft.com/office/officeart/2018/2/layout/IconLabelList"/>
    <dgm:cxn modelId="{76C9B4CF-54E1-4827-9029-7D70D3D07B59}" type="presParOf" srcId="{1D6692FB-AED4-4EA0-8C3D-7F0212C1BC0F}" destId="{7F957FAA-03AF-4A37-A9A8-615E58E91A5E}" srcOrd="1" destOrd="0" presId="urn:microsoft.com/office/officeart/2018/2/layout/IconLabelList"/>
    <dgm:cxn modelId="{B71F0BB8-60F4-4ADD-ACE6-471A6983BBD5}" type="presParOf" srcId="{1D6692FB-AED4-4EA0-8C3D-7F0212C1BC0F}" destId="{D9ABA8EF-D66B-43DD-9D62-0750D63131EE}" srcOrd="2" destOrd="0" presId="urn:microsoft.com/office/officeart/2018/2/layout/IconLabelList"/>
    <dgm:cxn modelId="{8472FD82-7661-41DE-89CF-3D3D7322BD21}" type="presParOf" srcId="{889E1819-0C90-4C0B-BF15-202C9F7331DD}" destId="{25E643F0-DADB-41F1-9A18-2BEE639518B8}" srcOrd="3" destOrd="0" presId="urn:microsoft.com/office/officeart/2018/2/layout/IconLabelList"/>
    <dgm:cxn modelId="{B2EE8F8C-8A7E-4AD4-9E9D-913B14D131FD}" type="presParOf" srcId="{889E1819-0C90-4C0B-BF15-202C9F7331DD}" destId="{95B60A04-7AF2-453C-9884-F05F6C9EEFD5}" srcOrd="4" destOrd="0" presId="urn:microsoft.com/office/officeart/2018/2/layout/IconLabelList"/>
    <dgm:cxn modelId="{7330E4CC-CC25-4C84-9C71-E63C6F2EB768}" type="presParOf" srcId="{95B60A04-7AF2-453C-9884-F05F6C9EEFD5}" destId="{EE4EA6A1-9280-4A04-A0CF-EB9EF1FEE6B6}" srcOrd="0" destOrd="0" presId="urn:microsoft.com/office/officeart/2018/2/layout/IconLabelList"/>
    <dgm:cxn modelId="{48BFF72E-5789-4B40-8514-5C99B42737A0}" type="presParOf" srcId="{95B60A04-7AF2-453C-9884-F05F6C9EEFD5}" destId="{ADDFC466-497A-4D34-9618-9BD52252C388}" srcOrd="1" destOrd="0" presId="urn:microsoft.com/office/officeart/2018/2/layout/IconLabelList"/>
    <dgm:cxn modelId="{300BDC34-8E43-4C09-B8DD-88AFBC89CA60}" type="presParOf" srcId="{95B60A04-7AF2-453C-9884-F05F6C9EEFD5}" destId="{9F7EEBF7-F8F0-46A8-8339-5A803894D647}" srcOrd="2" destOrd="0" presId="urn:microsoft.com/office/officeart/2018/2/layout/IconLabelList"/>
    <dgm:cxn modelId="{C1D8F23B-37DF-4469-9D94-A4B4C7D5D73E}" type="presParOf" srcId="{889E1819-0C90-4C0B-BF15-202C9F7331DD}" destId="{DF05BFCC-0D5E-4419-AD5C-389A2257B042}" srcOrd="5" destOrd="0" presId="urn:microsoft.com/office/officeart/2018/2/layout/IconLabelList"/>
    <dgm:cxn modelId="{8707C895-D135-467B-ABB9-626472E94FF7}" type="presParOf" srcId="{889E1819-0C90-4C0B-BF15-202C9F7331DD}" destId="{2482CEBB-F412-4967-BF53-C95C4CE776CD}" srcOrd="6" destOrd="0" presId="urn:microsoft.com/office/officeart/2018/2/layout/IconLabelList"/>
    <dgm:cxn modelId="{AD968519-1704-432B-92E9-9523499BC4E7}" type="presParOf" srcId="{2482CEBB-F412-4967-BF53-C95C4CE776CD}" destId="{82730518-2E9A-466B-823B-6B7E90C96AAD}" srcOrd="0" destOrd="0" presId="urn:microsoft.com/office/officeart/2018/2/layout/IconLabelList"/>
    <dgm:cxn modelId="{669EC029-2143-4109-9176-BF4B1CFECF21}" type="presParOf" srcId="{2482CEBB-F412-4967-BF53-C95C4CE776CD}" destId="{1AE357DA-7ECF-4B24-A6BF-37752F837A48}" srcOrd="1" destOrd="0" presId="urn:microsoft.com/office/officeart/2018/2/layout/IconLabelList"/>
    <dgm:cxn modelId="{FF1E0EF3-54B0-4C12-9AB1-0A58889CD05C}" type="presParOf" srcId="{2482CEBB-F412-4967-BF53-C95C4CE776CD}" destId="{8AD9FA5C-6AD3-41AC-B87F-18F010997335}" srcOrd="2" destOrd="0" presId="urn:microsoft.com/office/officeart/2018/2/layout/IconLabelList"/>
    <dgm:cxn modelId="{799091DC-C2ED-44E5-B208-679903B62196}" type="presParOf" srcId="{889E1819-0C90-4C0B-BF15-202C9F7331DD}" destId="{2A37EF5A-F34D-4D41-AD8E-B96DA6477325}" srcOrd="7" destOrd="0" presId="urn:microsoft.com/office/officeart/2018/2/layout/IconLabelList"/>
    <dgm:cxn modelId="{43828E31-15AD-4324-B7B9-CFF03674394B}" type="presParOf" srcId="{889E1819-0C90-4C0B-BF15-202C9F7331DD}" destId="{7471D845-39F7-4333-B82F-163627E9D5FB}" srcOrd="8" destOrd="0" presId="urn:microsoft.com/office/officeart/2018/2/layout/IconLabelList"/>
    <dgm:cxn modelId="{43584D5D-335E-401D-9219-74FD336A837B}" type="presParOf" srcId="{7471D845-39F7-4333-B82F-163627E9D5FB}" destId="{652C5A82-E162-4C83-BEB3-6CF00AA8D3F1}" srcOrd="0" destOrd="0" presId="urn:microsoft.com/office/officeart/2018/2/layout/IconLabelList"/>
    <dgm:cxn modelId="{12A7FA78-369C-4F18-AD8D-4FC18E13F4CC}" type="presParOf" srcId="{7471D845-39F7-4333-B82F-163627E9D5FB}" destId="{3D79400B-BC10-438D-9E67-E91A40AC000D}" srcOrd="1" destOrd="0" presId="urn:microsoft.com/office/officeart/2018/2/layout/IconLabelList"/>
    <dgm:cxn modelId="{E7E868EE-633F-4040-BA80-FCFEBF9DCF17}" type="presParOf" srcId="{7471D845-39F7-4333-B82F-163627E9D5FB}" destId="{28BC7799-C0C1-45A2-8D64-B1E68EB2FC8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9BA24B-7800-4D84-B57B-AC9908F8AFC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6CB8716-AF33-4E07-88CD-0DDDF018971D}">
      <dgm:prSet/>
      <dgm:spPr/>
      <dgm:t>
        <a:bodyPr/>
        <a:lstStyle/>
        <a:p>
          <a:pPr>
            <a:lnSpc>
              <a:spcPct val="100000"/>
            </a:lnSpc>
          </a:pPr>
          <a:r>
            <a:rPr lang="en-US"/>
            <a:t>We merge 2 datasets based on "movieId" </a:t>
          </a:r>
        </a:p>
      </dgm:t>
    </dgm:pt>
    <dgm:pt modelId="{86BD8D0F-F004-491E-8A05-888346AD4D07}" type="parTrans" cxnId="{DA7E0F46-C8FC-4114-8C8E-49A930AC10EC}">
      <dgm:prSet/>
      <dgm:spPr/>
      <dgm:t>
        <a:bodyPr/>
        <a:lstStyle/>
        <a:p>
          <a:endParaRPr lang="en-US"/>
        </a:p>
      </dgm:t>
    </dgm:pt>
    <dgm:pt modelId="{13402939-D957-4264-B5AC-3E485FC2AC22}" type="sibTrans" cxnId="{DA7E0F46-C8FC-4114-8C8E-49A930AC10EC}">
      <dgm:prSet/>
      <dgm:spPr/>
      <dgm:t>
        <a:bodyPr/>
        <a:lstStyle/>
        <a:p>
          <a:endParaRPr lang="en-US"/>
        </a:p>
      </dgm:t>
    </dgm:pt>
    <dgm:pt modelId="{A5814663-66F7-401E-AF4E-62FF1E6EC29F}">
      <dgm:prSet/>
      <dgm:spPr/>
      <dgm:t>
        <a:bodyPr/>
        <a:lstStyle/>
        <a:p>
          <a:pPr>
            <a:lnSpc>
              <a:spcPct val="100000"/>
            </a:lnSpc>
          </a:pPr>
          <a:r>
            <a:rPr lang="en-US"/>
            <a:t>Dropping unnecessary columns .</a:t>
          </a:r>
        </a:p>
      </dgm:t>
    </dgm:pt>
    <dgm:pt modelId="{DC6240D4-02EF-458E-A143-224349410F9E}" type="parTrans" cxnId="{B19C08F3-2328-482D-85F1-5219AFC23A0D}">
      <dgm:prSet/>
      <dgm:spPr/>
      <dgm:t>
        <a:bodyPr/>
        <a:lstStyle/>
        <a:p>
          <a:endParaRPr lang="en-US"/>
        </a:p>
      </dgm:t>
    </dgm:pt>
    <dgm:pt modelId="{48D54E52-C638-4AE7-8A66-101EAAFB63B1}" type="sibTrans" cxnId="{B19C08F3-2328-482D-85F1-5219AFC23A0D}">
      <dgm:prSet/>
      <dgm:spPr/>
      <dgm:t>
        <a:bodyPr/>
        <a:lstStyle/>
        <a:p>
          <a:endParaRPr lang="en-US"/>
        </a:p>
      </dgm:t>
    </dgm:pt>
    <dgm:pt modelId="{D85DD71A-87A6-4A1E-A98E-406BEC352D81}" type="pres">
      <dgm:prSet presAssocID="{509BA24B-7800-4D84-B57B-AC9908F8AFCC}" presName="root" presStyleCnt="0">
        <dgm:presLayoutVars>
          <dgm:dir/>
          <dgm:resizeHandles val="exact"/>
        </dgm:presLayoutVars>
      </dgm:prSet>
      <dgm:spPr/>
    </dgm:pt>
    <dgm:pt modelId="{E7C2F102-FA69-4B34-91C9-6B7508DE7261}" type="pres">
      <dgm:prSet presAssocID="{E6CB8716-AF33-4E07-88CD-0DDDF018971D}" presName="compNode" presStyleCnt="0"/>
      <dgm:spPr/>
    </dgm:pt>
    <dgm:pt modelId="{421CD9F4-5683-4B27-BCA9-702F61C0F2CC}" type="pres">
      <dgm:prSet presAssocID="{E6CB8716-AF33-4E07-88CD-0DDDF018971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DB7388CE-AFD9-47AF-A40E-E3105FF1FAD2}" type="pres">
      <dgm:prSet presAssocID="{E6CB8716-AF33-4E07-88CD-0DDDF018971D}" presName="spaceRect" presStyleCnt="0"/>
      <dgm:spPr/>
    </dgm:pt>
    <dgm:pt modelId="{CD34D086-EB2E-460E-AC30-DD69C84977E9}" type="pres">
      <dgm:prSet presAssocID="{E6CB8716-AF33-4E07-88CD-0DDDF018971D}" presName="textRect" presStyleLbl="revTx" presStyleIdx="0" presStyleCnt="2">
        <dgm:presLayoutVars>
          <dgm:chMax val="1"/>
          <dgm:chPref val="1"/>
        </dgm:presLayoutVars>
      </dgm:prSet>
      <dgm:spPr/>
    </dgm:pt>
    <dgm:pt modelId="{9F1F82E4-101B-43AE-94FC-EA7F905637BB}" type="pres">
      <dgm:prSet presAssocID="{13402939-D957-4264-B5AC-3E485FC2AC22}" presName="sibTrans" presStyleCnt="0"/>
      <dgm:spPr/>
    </dgm:pt>
    <dgm:pt modelId="{6D57F86F-9858-4688-BEB9-8FDAC6666279}" type="pres">
      <dgm:prSet presAssocID="{A5814663-66F7-401E-AF4E-62FF1E6EC29F}" presName="compNode" presStyleCnt="0"/>
      <dgm:spPr/>
    </dgm:pt>
    <dgm:pt modelId="{14B842A2-39FE-4CCF-BE94-C3FB7B9E80EA}" type="pres">
      <dgm:prSet presAssocID="{A5814663-66F7-401E-AF4E-62FF1E6EC2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B627735E-2B1E-4F2F-88E2-E03B6BB6B57B}" type="pres">
      <dgm:prSet presAssocID="{A5814663-66F7-401E-AF4E-62FF1E6EC29F}" presName="spaceRect" presStyleCnt="0"/>
      <dgm:spPr/>
    </dgm:pt>
    <dgm:pt modelId="{73CEB495-0F03-4E03-ABD6-FE41D295A728}" type="pres">
      <dgm:prSet presAssocID="{A5814663-66F7-401E-AF4E-62FF1E6EC29F}" presName="textRect" presStyleLbl="revTx" presStyleIdx="1" presStyleCnt="2">
        <dgm:presLayoutVars>
          <dgm:chMax val="1"/>
          <dgm:chPref val="1"/>
        </dgm:presLayoutVars>
      </dgm:prSet>
      <dgm:spPr/>
    </dgm:pt>
  </dgm:ptLst>
  <dgm:cxnLst>
    <dgm:cxn modelId="{DA7E0F46-C8FC-4114-8C8E-49A930AC10EC}" srcId="{509BA24B-7800-4D84-B57B-AC9908F8AFCC}" destId="{E6CB8716-AF33-4E07-88CD-0DDDF018971D}" srcOrd="0" destOrd="0" parTransId="{86BD8D0F-F004-491E-8A05-888346AD4D07}" sibTransId="{13402939-D957-4264-B5AC-3E485FC2AC22}"/>
    <dgm:cxn modelId="{6CA01E99-B0CD-4AFB-BDBA-63401F0FF311}" type="presOf" srcId="{509BA24B-7800-4D84-B57B-AC9908F8AFCC}" destId="{D85DD71A-87A6-4A1E-A98E-406BEC352D81}" srcOrd="0" destOrd="0" presId="urn:microsoft.com/office/officeart/2018/2/layout/IconLabelList"/>
    <dgm:cxn modelId="{712A439A-1B50-4E90-A23D-059AD9068D5D}" type="presOf" srcId="{E6CB8716-AF33-4E07-88CD-0DDDF018971D}" destId="{CD34D086-EB2E-460E-AC30-DD69C84977E9}" srcOrd="0" destOrd="0" presId="urn:microsoft.com/office/officeart/2018/2/layout/IconLabelList"/>
    <dgm:cxn modelId="{8BCC1EC8-9358-467A-B3C7-4E932F43E46A}" type="presOf" srcId="{A5814663-66F7-401E-AF4E-62FF1E6EC29F}" destId="{73CEB495-0F03-4E03-ABD6-FE41D295A728}" srcOrd="0" destOrd="0" presId="urn:microsoft.com/office/officeart/2018/2/layout/IconLabelList"/>
    <dgm:cxn modelId="{B19C08F3-2328-482D-85F1-5219AFC23A0D}" srcId="{509BA24B-7800-4D84-B57B-AC9908F8AFCC}" destId="{A5814663-66F7-401E-AF4E-62FF1E6EC29F}" srcOrd="1" destOrd="0" parTransId="{DC6240D4-02EF-458E-A143-224349410F9E}" sibTransId="{48D54E52-C638-4AE7-8A66-101EAAFB63B1}"/>
    <dgm:cxn modelId="{E2C2C20B-CAEB-4B35-BDCD-976C20012714}" type="presParOf" srcId="{D85DD71A-87A6-4A1E-A98E-406BEC352D81}" destId="{E7C2F102-FA69-4B34-91C9-6B7508DE7261}" srcOrd="0" destOrd="0" presId="urn:microsoft.com/office/officeart/2018/2/layout/IconLabelList"/>
    <dgm:cxn modelId="{4662A4FD-8B7A-4B14-88B7-961298BB5773}" type="presParOf" srcId="{E7C2F102-FA69-4B34-91C9-6B7508DE7261}" destId="{421CD9F4-5683-4B27-BCA9-702F61C0F2CC}" srcOrd="0" destOrd="0" presId="urn:microsoft.com/office/officeart/2018/2/layout/IconLabelList"/>
    <dgm:cxn modelId="{10603808-D50A-4054-AE20-9E952A648396}" type="presParOf" srcId="{E7C2F102-FA69-4B34-91C9-6B7508DE7261}" destId="{DB7388CE-AFD9-47AF-A40E-E3105FF1FAD2}" srcOrd="1" destOrd="0" presId="urn:microsoft.com/office/officeart/2018/2/layout/IconLabelList"/>
    <dgm:cxn modelId="{0362D468-81D7-4D1A-A9AF-02FE5A6872F6}" type="presParOf" srcId="{E7C2F102-FA69-4B34-91C9-6B7508DE7261}" destId="{CD34D086-EB2E-460E-AC30-DD69C84977E9}" srcOrd="2" destOrd="0" presId="urn:microsoft.com/office/officeart/2018/2/layout/IconLabelList"/>
    <dgm:cxn modelId="{F4930F23-910C-4A43-87FB-209B7DB9456A}" type="presParOf" srcId="{D85DD71A-87A6-4A1E-A98E-406BEC352D81}" destId="{9F1F82E4-101B-43AE-94FC-EA7F905637BB}" srcOrd="1" destOrd="0" presId="urn:microsoft.com/office/officeart/2018/2/layout/IconLabelList"/>
    <dgm:cxn modelId="{660B9B5E-E312-4E86-B389-5512B6F859E9}" type="presParOf" srcId="{D85DD71A-87A6-4A1E-A98E-406BEC352D81}" destId="{6D57F86F-9858-4688-BEB9-8FDAC6666279}" srcOrd="2" destOrd="0" presId="urn:microsoft.com/office/officeart/2018/2/layout/IconLabelList"/>
    <dgm:cxn modelId="{065D377E-5EB8-4AC5-AD0C-AD16DD01F018}" type="presParOf" srcId="{6D57F86F-9858-4688-BEB9-8FDAC6666279}" destId="{14B842A2-39FE-4CCF-BE94-C3FB7B9E80EA}" srcOrd="0" destOrd="0" presId="urn:microsoft.com/office/officeart/2018/2/layout/IconLabelList"/>
    <dgm:cxn modelId="{C1B508D8-2C8D-4754-9271-114C457B84E3}" type="presParOf" srcId="{6D57F86F-9858-4688-BEB9-8FDAC6666279}" destId="{B627735E-2B1E-4F2F-88E2-E03B6BB6B57B}" srcOrd="1" destOrd="0" presId="urn:microsoft.com/office/officeart/2018/2/layout/IconLabelList"/>
    <dgm:cxn modelId="{C837DA9C-F9CE-473B-B773-377E20769627}" type="presParOf" srcId="{6D57F86F-9858-4688-BEB9-8FDAC6666279}" destId="{73CEB495-0F03-4E03-ABD6-FE41D295A728}"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EBF1C9-A1D4-4E90-836C-C741D8E7519D}" type="doc">
      <dgm:prSet loTypeId="urn:microsoft.com/office/officeart/2005/8/layout/vProcess5" loCatId="process" qsTypeId="urn:microsoft.com/office/officeart/2005/8/quickstyle/simple5" qsCatId="simple" csTypeId="urn:microsoft.com/office/officeart/2005/8/colors/accent1_2" csCatId="accent1" phldr="1"/>
      <dgm:spPr/>
      <dgm:t>
        <a:bodyPr/>
        <a:lstStyle/>
        <a:p>
          <a:endParaRPr lang="en-US"/>
        </a:p>
      </dgm:t>
    </dgm:pt>
    <dgm:pt modelId="{7B283F34-2010-4C36-A78E-AFCC6F31574D}">
      <dgm:prSet/>
      <dgm:spPr/>
      <dgm:t>
        <a:bodyPr/>
        <a:lstStyle/>
        <a:p>
          <a:pPr rtl="0"/>
          <a:r>
            <a:rPr lang="en-US">
              <a:latin typeface="Corbel" panose="020B0503020204020204"/>
            </a:rPr>
            <a:t> Transposed</a:t>
          </a:r>
          <a:r>
            <a:rPr lang="en-US"/>
            <a:t> pivot table</a:t>
          </a:r>
          <a:r>
            <a:rPr lang="en-US">
              <a:latin typeface="Corbel" panose="020B0503020204020204"/>
            </a:rPr>
            <a:t> </a:t>
          </a:r>
          <a:endParaRPr lang="en-US"/>
        </a:p>
      </dgm:t>
    </dgm:pt>
    <dgm:pt modelId="{8FE4CF8A-3E59-43C0-8156-ECADD4709E10}" type="parTrans" cxnId="{88F4FB70-7CA4-4A97-8F86-2E4CFAF833CD}">
      <dgm:prSet/>
      <dgm:spPr/>
      <dgm:t>
        <a:bodyPr/>
        <a:lstStyle/>
        <a:p>
          <a:endParaRPr lang="en-US"/>
        </a:p>
      </dgm:t>
    </dgm:pt>
    <dgm:pt modelId="{94D136BE-A12B-4051-A408-85AE1064D669}" type="sibTrans" cxnId="{88F4FB70-7CA4-4A97-8F86-2E4CFAF833CD}">
      <dgm:prSet/>
      <dgm:spPr/>
      <dgm:t>
        <a:bodyPr/>
        <a:lstStyle/>
        <a:p>
          <a:endParaRPr lang="en-US"/>
        </a:p>
      </dgm:t>
    </dgm:pt>
    <dgm:pt modelId="{2F3FEB92-F077-4870-8958-C8A410CAF509}">
      <dgm:prSet/>
      <dgm:spPr/>
      <dgm:t>
        <a:bodyPr/>
        <a:lstStyle/>
        <a:p>
          <a:pPr rtl="0"/>
          <a:r>
            <a:rPr lang="en-US">
              <a:latin typeface="Corbel" panose="020B0503020204020204"/>
            </a:rPr>
            <a:t>Fit function </a:t>
          </a:r>
        </a:p>
      </dgm:t>
    </dgm:pt>
    <dgm:pt modelId="{120B8055-3F38-43AB-A2DA-8C7E4059C537}" type="parTrans" cxnId="{17CDFF8B-3F2A-4067-AEA3-652EA55B2F61}">
      <dgm:prSet/>
      <dgm:spPr/>
      <dgm:t>
        <a:bodyPr/>
        <a:lstStyle/>
        <a:p>
          <a:endParaRPr lang="en-US"/>
        </a:p>
      </dgm:t>
    </dgm:pt>
    <dgm:pt modelId="{33EFDB36-1978-4E4A-A36B-D16D906A3F9B}" type="sibTrans" cxnId="{17CDFF8B-3F2A-4067-AEA3-652EA55B2F61}">
      <dgm:prSet/>
      <dgm:spPr/>
      <dgm:t>
        <a:bodyPr/>
        <a:lstStyle/>
        <a:p>
          <a:endParaRPr lang="en-US"/>
        </a:p>
      </dgm:t>
    </dgm:pt>
    <dgm:pt modelId="{D3A4C097-32F8-4542-9F09-D758007AD850}">
      <dgm:prSet phldr="0"/>
      <dgm:spPr/>
      <dgm:t>
        <a:bodyPr/>
        <a:lstStyle/>
        <a:p>
          <a:pPr rtl="0"/>
          <a:r>
            <a:rPr lang="en-US"/>
            <a:t> item_distances item_indices</a:t>
          </a:r>
          <a:r>
            <a:rPr lang="en-US">
              <a:latin typeface="Corbel" panose="020B0503020204020204"/>
            </a:rPr>
            <a:t> </a:t>
          </a:r>
          <a:endParaRPr lang="en-US"/>
        </a:p>
      </dgm:t>
    </dgm:pt>
    <dgm:pt modelId="{A9ECF7D7-5512-4DF1-BB29-E7FA52E43342}" type="parTrans" cxnId="{2745095D-A322-46EA-889B-07B2FEB0F0B6}">
      <dgm:prSet/>
      <dgm:spPr/>
    </dgm:pt>
    <dgm:pt modelId="{0C6BB17F-6E5F-4DDA-AAB3-F4EDE5E8F10F}" type="sibTrans" cxnId="{2745095D-A322-46EA-889B-07B2FEB0F0B6}">
      <dgm:prSet/>
      <dgm:spPr/>
    </dgm:pt>
    <dgm:pt modelId="{F24A5505-1F5C-4B8F-815B-B523EAE27515}" type="pres">
      <dgm:prSet presAssocID="{37EBF1C9-A1D4-4E90-836C-C741D8E7519D}" presName="outerComposite" presStyleCnt="0">
        <dgm:presLayoutVars>
          <dgm:chMax val="5"/>
          <dgm:dir/>
          <dgm:resizeHandles val="exact"/>
        </dgm:presLayoutVars>
      </dgm:prSet>
      <dgm:spPr/>
    </dgm:pt>
    <dgm:pt modelId="{2B138A1D-CDC9-4C7D-A320-D8F17FF84E11}" type="pres">
      <dgm:prSet presAssocID="{37EBF1C9-A1D4-4E90-836C-C741D8E7519D}" presName="dummyMaxCanvas" presStyleCnt="0">
        <dgm:presLayoutVars/>
      </dgm:prSet>
      <dgm:spPr/>
    </dgm:pt>
    <dgm:pt modelId="{F399E2A6-9E6B-4505-8649-F80987B910B1}" type="pres">
      <dgm:prSet presAssocID="{37EBF1C9-A1D4-4E90-836C-C741D8E7519D}" presName="ThreeNodes_1" presStyleLbl="node1" presStyleIdx="0" presStyleCnt="3">
        <dgm:presLayoutVars>
          <dgm:bulletEnabled val="1"/>
        </dgm:presLayoutVars>
      </dgm:prSet>
      <dgm:spPr/>
    </dgm:pt>
    <dgm:pt modelId="{88771513-C396-4803-B300-D75D97CBC810}" type="pres">
      <dgm:prSet presAssocID="{37EBF1C9-A1D4-4E90-836C-C741D8E7519D}" presName="ThreeNodes_2" presStyleLbl="node1" presStyleIdx="1" presStyleCnt="3">
        <dgm:presLayoutVars>
          <dgm:bulletEnabled val="1"/>
        </dgm:presLayoutVars>
      </dgm:prSet>
      <dgm:spPr/>
    </dgm:pt>
    <dgm:pt modelId="{B9718D15-2062-403C-B8B9-86706D2E0976}" type="pres">
      <dgm:prSet presAssocID="{37EBF1C9-A1D4-4E90-836C-C741D8E7519D}" presName="ThreeNodes_3" presStyleLbl="node1" presStyleIdx="2" presStyleCnt="3">
        <dgm:presLayoutVars>
          <dgm:bulletEnabled val="1"/>
        </dgm:presLayoutVars>
      </dgm:prSet>
      <dgm:spPr/>
    </dgm:pt>
    <dgm:pt modelId="{EF00DBBA-6806-40A4-8380-4FEEC74E8E4C}" type="pres">
      <dgm:prSet presAssocID="{37EBF1C9-A1D4-4E90-836C-C741D8E7519D}" presName="ThreeConn_1-2" presStyleLbl="fgAccFollowNode1" presStyleIdx="0" presStyleCnt="2">
        <dgm:presLayoutVars>
          <dgm:bulletEnabled val="1"/>
        </dgm:presLayoutVars>
      </dgm:prSet>
      <dgm:spPr/>
    </dgm:pt>
    <dgm:pt modelId="{13167A6A-01DA-4C92-9FA5-9635AD29A723}" type="pres">
      <dgm:prSet presAssocID="{37EBF1C9-A1D4-4E90-836C-C741D8E7519D}" presName="ThreeConn_2-3" presStyleLbl="fgAccFollowNode1" presStyleIdx="1" presStyleCnt="2">
        <dgm:presLayoutVars>
          <dgm:bulletEnabled val="1"/>
        </dgm:presLayoutVars>
      </dgm:prSet>
      <dgm:spPr/>
    </dgm:pt>
    <dgm:pt modelId="{AD99F58A-AB18-4E89-AB2E-9A12474150A7}" type="pres">
      <dgm:prSet presAssocID="{37EBF1C9-A1D4-4E90-836C-C741D8E7519D}" presName="ThreeNodes_1_text" presStyleLbl="node1" presStyleIdx="2" presStyleCnt="3">
        <dgm:presLayoutVars>
          <dgm:bulletEnabled val="1"/>
        </dgm:presLayoutVars>
      </dgm:prSet>
      <dgm:spPr/>
    </dgm:pt>
    <dgm:pt modelId="{91532E6E-460E-4711-8358-61078F5F2971}" type="pres">
      <dgm:prSet presAssocID="{37EBF1C9-A1D4-4E90-836C-C741D8E7519D}" presName="ThreeNodes_2_text" presStyleLbl="node1" presStyleIdx="2" presStyleCnt="3">
        <dgm:presLayoutVars>
          <dgm:bulletEnabled val="1"/>
        </dgm:presLayoutVars>
      </dgm:prSet>
      <dgm:spPr/>
    </dgm:pt>
    <dgm:pt modelId="{6FF54AE0-0736-48E9-B921-01F2F8E441EF}" type="pres">
      <dgm:prSet presAssocID="{37EBF1C9-A1D4-4E90-836C-C741D8E7519D}" presName="ThreeNodes_3_text" presStyleLbl="node1" presStyleIdx="2" presStyleCnt="3">
        <dgm:presLayoutVars>
          <dgm:bulletEnabled val="1"/>
        </dgm:presLayoutVars>
      </dgm:prSet>
      <dgm:spPr/>
    </dgm:pt>
  </dgm:ptLst>
  <dgm:cxnLst>
    <dgm:cxn modelId="{32254925-13D4-4EF6-9C76-E12DF528C7C8}" type="presOf" srcId="{33EFDB36-1978-4E4A-A36B-D16D906A3F9B}" destId="{13167A6A-01DA-4C92-9FA5-9635AD29A723}" srcOrd="0" destOrd="0" presId="urn:microsoft.com/office/officeart/2005/8/layout/vProcess5"/>
    <dgm:cxn modelId="{11562D2B-584E-45FC-9871-CB963D7940AC}" type="presOf" srcId="{2F3FEB92-F077-4870-8958-C8A410CAF509}" destId="{91532E6E-460E-4711-8358-61078F5F2971}" srcOrd="1" destOrd="0" presId="urn:microsoft.com/office/officeart/2005/8/layout/vProcess5"/>
    <dgm:cxn modelId="{9420D640-C0EF-47A6-A269-FE77EF668A05}" type="presOf" srcId="{7B283F34-2010-4C36-A78E-AFCC6F31574D}" destId="{F399E2A6-9E6B-4505-8649-F80987B910B1}" srcOrd="0" destOrd="0" presId="urn:microsoft.com/office/officeart/2005/8/layout/vProcess5"/>
    <dgm:cxn modelId="{2745095D-A322-46EA-889B-07B2FEB0F0B6}" srcId="{37EBF1C9-A1D4-4E90-836C-C741D8E7519D}" destId="{D3A4C097-32F8-4542-9F09-D758007AD850}" srcOrd="2" destOrd="0" parTransId="{A9ECF7D7-5512-4DF1-BB29-E7FA52E43342}" sibTransId="{0C6BB17F-6E5F-4DDA-AAB3-F4EDE5E8F10F}"/>
    <dgm:cxn modelId="{1C7B676F-9D13-41C8-AC5F-0A5E4F76CC50}" type="presOf" srcId="{94D136BE-A12B-4051-A408-85AE1064D669}" destId="{EF00DBBA-6806-40A4-8380-4FEEC74E8E4C}" srcOrd="0" destOrd="0" presId="urn:microsoft.com/office/officeart/2005/8/layout/vProcess5"/>
    <dgm:cxn modelId="{88F4FB70-7CA4-4A97-8F86-2E4CFAF833CD}" srcId="{37EBF1C9-A1D4-4E90-836C-C741D8E7519D}" destId="{7B283F34-2010-4C36-A78E-AFCC6F31574D}" srcOrd="0" destOrd="0" parTransId="{8FE4CF8A-3E59-43C0-8156-ECADD4709E10}" sibTransId="{94D136BE-A12B-4051-A408-85AE1064D669}"/>
    <dgm:cxn modelId="{17CDFF8B-3F2A-4067-AEA3-652EA55B2F61}" srcId="{37EBF1C9-A1D4-4E90-836C-C741D8E7519D}" destId="{2F3FEB92-F077-4870-8958-C8A410CAF509}" srcOrd="1" destOrd="0" parTransId="{120B8055-3F38-43AB-A2DA-8C7E4059C537}" sibTransId="{33EFDB36-1978-4E4A-A36B-D16D906A3F9B}"/>
    <dgm:cxn modelId="{DD1A74A9-37FB-4D12-A4B8-D553B1C98C95}" type="presOf" srcId="{2F3FEB92-F077-4870-8958-C8A410CAF509}" destId="{88771513-C396-4803-B300-D75D97CBC810}" srcOrd="0" destOrd="0" presId="urn:microsoft.com/office/officeart/2005/8/layout/vProcess5"/>
    <dgm:cxn modelId="{5FDE84B5-07EC-4309-8695-1BF040EE6A40}" type="presOf" srcId="{D3A4C097-32F8-4542-9F09-D758007AD850}" destId="{B9718D15-2062-403C-B8B9-86706D2E0976}" srcOrd="0" destOrd="0" presId="urn:microsoft.com/office/officeart/2005/8/layout/vProcess5"/>
    <dgm:cxn modelId="{C646D0BC-5F9D-4C71-8D6C-051D77EAF466}" type="presOf" srcId="{D3A4C097-32F8-4542-9F09-D758007AD850}" destId="{6FF54AE0-0736-48E9-B921-01F2F8E441EF}" srcOrd="1" destOrd="0" presId="urn:microsoft.com/office/officeart/2005/8/layout/vProcess5"/>
    <dgm:cxn modelId="{0546A1D9-3A42-4C95-AB76-DC108E11A0B5}" type="presOf" srcId="{37EBF1C9-A1D4-4E90-836C-C741D8E7519D}" destId="{F24A5505-1F5C-4B8F-815B-B523EAE27515}" srcOrd="0" destOrd="0" presId="urn:microsoft.com/office/officeart/2005/8/layout/vProcess5"/>
    <dgm:cxn modelId="{B4735BEA-6151-4844-8002-5B5034A3E9C7}" type="presOf" srcId="{7B283F34-2010-4C36-A78E-AFCC6F31574D}" destId="{AD99F58A-AB18-4E89-AB2E-9A12474150A7}" srcOrd="1" destOrd="0" presId="urn:microsoft.com/office/officeart/2005/8/layout/vProcess5"/>
    <dgm:cxn modelId="{8EEDB592-FF6E-417E-AC2B-295ECFD7F043}" type="presParOf" srcId="{F24A5505-1F5C-4B8F-815B-B523EAE27515}" destId="{2B138A1D-CDC9-4C7D-A320-D8F17FF84E11}" srcOrd="0" destOrd="0" presId="urn:microsoft.com/office/officeart/2005/8/layout/vProcess5"/>
    <dgm:cxn modelId="{69A9F349-4C17-44ED-8465-23E8086B979C}" type="presParOf" srcId="{F24A5505-1F5C-4B8F-815B-B523EAE27515}" destId="{F399E2A6-9E6B-4505-8649-F80987B910B1}" srcOrd="1" destOrd="0" presId="urn:microsoft.com/office/officeart/2005/8/layout/vProcess5"/>
    <dgm:cxn modelId="{3E0C3338-5713-4521-B0A1-BBC7D44348BA}" type="presParOf" srcId="{F24A5505-1F5C-4B8F-815B-B523EAE27515}" destId="{88771513-C396-4803-B300-D75D97CBC810}" srcOrd="2" destOrd="0" presId="urn:microsoft.com/office/officeart/2005/8/layout/vProcess5"/>
    <dgm:cxn modelId="{A9748C38-9A92-433F-A15A-DA69640AF9A8}" type="presParOf" srcId="{F24A5505-1F5C-4B8F-815B-B523EAE27515}" destId="{B9718D15-2062-403C-B8B9-86706D2E0976}" srcOrd="3" destOrd="0" presId="urn:microsoft.com/office/officeart/2005/8/layout/vProcess5"/>
    <dgm:cxn modelId="{B7EB054B-A0E0-4638-9326-777B426647B8}" type="presParOf" srcId="{F24A5505-1F5C-4B8F-815B-B523EAE27515}" destId="{EF00DBBA-6806-40A4-8380-4FEEC74E8E4C}" srcOrd="4" destOrd="0" presId="urn:microsoft.com/office/officeart/2005/8/layout/vProcess5"/>
    <dgm:cxn modelId="{457F41B2-7C50-486E-BB92-C78D6A7B5A52}" type="presParOf" srcId="{F24A5505-1F5C-4B8F-815B-B523EAE27515}" destId="{13167A6A-01DA-4C92-9FA5-9635AD29A723}" srcOrd="5" destOrd="0" presId="urn:microsoft.com/office/officeart/2005/8/layout/vProcess5"/>
    <dgm:cxn modelId="{05A638D6-670A-4359-BA73-C93EEF3F6332}" type="presParOf" srcId="{F24A5505-1F5C-4B8F-815B-B523EAE27515}" destId="{AD99F58A-AB18-4E89-AB2E-9A12474150A7}" srcOrd="6" destOrd="0" presId="urn:microsoft.com/office/officeart/2005/8/layout/vProcess5"/>
    <dgm:cxn modelId="{56DD8791-D272-4FF6-8271-AFFF43357188}" type="presParOf" srcId="{F24A5505-1F5C-4B8F-815B-B523EAE27515}" destId="{91532E6E-460E-4711-8358-61078F5F2971}" srcOrd="7" destOrd="0" presId="urn:microsoft.com/office/officeart/2005/8/layout/vProcess5"/>
    <dgm:cxn modelId="{7F3F2749-60DE-477F-B704-3BFCE3F5C922}" type="presParOf" srcId="{F24A5505-1F5C-4B8F-815B-B523EAE27515}" destId="{6FF54AE0-0736-48E9-B921-01F2F8E441EF}" srcOrd="8"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587D35-AB08-4833-9EAD-C2359EC39BB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DF779D-84B9-41E6-9529-96C9F4D3B1F4}">
      <dgm:prSet/>
      <dgm:spPr/>
      <dgm:t>
        <a:bodyPr/>
        <a:lstStyle/>
        <a:p>
          <a:pPr>
            <a:lnSpc>
              <a:spcPct val="100000"/>
            </a:lnSpc>
          </a:pPr>
          <a:r>
            <a:rPr lang="en-US">
              <a:latin typeface="Corbel" panose="020B0503020204020204"/>
            </a:rPr>
            <a:t>User Cold</a:t>
          </a:r>
          <a:r>
            <a:rPr lang="en-US"/>
            <a:t> Start: There needs to be enough other users already in the system to find a match.</a:t>
          </a:r>
        </a:p>
      </dgm:t>
    </dgm:pt>
    <dgm:pt modelId="{E73D9245-B362-4A20-8B80-EB4674C5EFC0}" type="parTrans" cxnId="{92D0D6E1-39D9-471E-9C77-D9BBAB064896}">
      <dgm:prSet/>
      <dgm:spPr/>
      <dgm:t>
        <a:bodyPr/>
        <a:lstStyle/>
        <a:p>
          <a:endParaRPr lang="en-US"/>
        </a:p>
      </dgm:t>
    </dgm:pt>
    <dgm:pt modelId="{B41DDDC5-A052-4261-96EB-C11E13871C3E}" type="sibTrans" cxnId="{92D0D6E1-39D9-471E-9C77-D9BBAB064896}">
      <dgm:prSet/>
      <dgm:spPr/>
      <dgm:t>
        <a:bodyPr/>
        <a:lstStyle/>
        <a:p>
          <a:endParaRPr lang="en-US"/>
        </a:p>
      </dgm:t>
    </dgm:pt>
    <dgm:pt modelId="{76BF1787-DDD0-4499-B08B-4D11E9115109}">
      <dgm:prSet/>
      <dgm:spPr/>
      <dgm:t>
        <a:bodyPr/>
        <a:lstStyle/>
        <a:p>
          <a:pPr>
            <a:lnSpc>
              <a:spcPct val="100000"/>
            </a:lnSpc>
          </a:pPr>
          <a:r>
            <a:rPr lang="en-US"/>
            <a:t>Data sparsity</a:t>
          </a:r>
          <a:r>
            <a:rPr lang="en-US">
              <a:latin typeface="Corbel" panose="020B0503020204020204"/>
            </a:rPr>
            <a:t>: Not</a:t>
          </a:r>
          <a:r>
            <a:rPr lang="en-US"/>
            <a:t> all users have rated all items. By focusing on the similarity of items rather than users, the system can provide recommendations even when data is sparse</a:t>
          </a:r>
          <a:r>
            <a:rPr lang="en-US">
              <a:latin typeface="Corbel" panose="020B0503020204020204"/>
            </a:rPr>
            <a:t>.</a:t>
          </a:r>
        </a:p>
      </dgm:t>
    </dgm:pt>
    <dgm:pt modelId="{44B10A5C-B523-4D79-A369-A48F18C7A4FC}" type="parTrans" cxnId="{EEF26870-FB98-4918-ADB9-CB21F3B57C73}">
      <dgm:prSet/>
      <dgm:spPr/>
      <dgm:t>
        <a:bodyPr/>
        <a:lstStyle/>
        <a:p>
          <a:endParaRPr lang="en-US"/>
        </a:p>
      </dgm:t>
    </dgm:pt>
    <dgm:pt modelId="{4D093749-3C71-4DBB-81D6-1F12F15C9F0F}" type="sibTrans" cxnId="{EEF26870-FB98-4918-ADB9-CB21F3B57C73}">
      <dgm:prSet/>
      <dgm:spPr/>
      <dgm:t>
        <a:bodyPr/>
        <a:lstStyle/>
        <a:p>
          <a:endParaRPr lang="en-US"/>
        </a:p>
      </dgm:t>
    </dgm:pt>
    <dgm:pt modelId="{E0F58D0A-0009-4A9C-9A5E-D998B8A3D029}">
      <dgm:prSet/>
      <dgm:spPr/>
      <dgm:t>
        <a:bodyPr/>
        <a:lstStyle/>
        <a:p>
          <a:pPr>
            <a:lnSpc>
              <a:spcPct val="100000"/>
            </a:lnSpc>
          </a:pPr>
          <a:r>
            <a:rPr lang="en-US"/>
            <a:t>Popularity Bias: Cannot recommend items to someone with unique tastes.</a:t>
          </a:r>
          <a:r>
            <a:rPr lang="en-US">
              <a:latin typeface="Corbel" panose="020B0503020204020204"/>
            </a:rPr>
            <a:t> </a:t>
          </a:r>
          <a:r>
            <a:rPr lang="en-US"/>
            <a:t> Tends to recommend popular items.</a:t>
          </a:r>
        </a:p>
      </dgm:t>
    </dgm:pt>
    <dgm:pt modelId="{73EBC6E1-FD3F-4468-9910-522E2A450FB0}" type="parTrans" cxnId="{A07C3660-BDB3-49BA-B65D-5BAEF64A4F45}">
      <dgm:prSet/>
      <dgm:spPr/>
      <dgm:t>
        <a:bodyPr/>
        <a:lstStyle/>
        <a:p>
          <a:endParaRPr lang="en-US"/>
        </a:p>
      </dgm:t>
    </dgm:pt>
    <dgm:pt modelId="{387018C7-42BC-4968-9248-9C37D0F26D7E}" type="sibTrans" cxnId="{A07C3660-BDB3-49BA-B65D-5BAEF64A4F45}">
      <dgm:prSet/>
      <dgm:spPr/>
      <dgm:t>
        <a:bodyPr/>
        <a:lstStyle/>
        <a:p>
          <a:endParaRPr lang="en-US"/>
        </a:p>
      </dgm:t>
    </dgm:pt>
    <dgm:pt modelId="{87E3BD99-1114-496E-8F07-F6CA390D8FF3}">
      <dgm:prSet phldr="0"/>
      <dgm:spPr/>
      <dgm:t>
        <a:bodyPr/>
        <a:lstStyle/>
        <a:p>
          <a:pPr>
            <a:lnSpc>
              <a:spcPct val="100000"/>
            </a:lnSpc>
          </a:pPr>
          <a:r>
            <a:rPr lang="en-US"/>
            <a:t>Diversity: Item-based collaborative filtering can help provide diverse recommendations that cover a wide range of user preferences.</a:t>
          </a:r>
          <a:r>
            <a:rPr lang="en-US">
              <a:latin typeface="Corbel" panose="020B0503020204020204"/>
            </a:rPr>
            <a:t> </a:t>
          </a:r>
          <a:endParaRPr lang="en-US"/>
        </a:p>
      </dgm:t>
    </dgm:pt>
    <dgm:pt modelId="{1E7AC42E-89BB-4ED4-B2D3-9A1C57170E21}" type="parTrans" cxnId="{AD2E8A5D-7C80-4533-8061-796BE0F94A25}">
      <dgm:prSet/>
      <dgm:spPr/>
    </dgm:pt>
    <dgm:pt modelId="{7941C1C8-6F2F-4D98-9966-094DC4DC50CD}" type="sibTrans" cxnId="{AD2E8A5D-7C80-4533-8061-796BE0F94A25}">
      <dgm:prSet/>
      <dgm:spPr/>
    </dgm:pt>
    <dgm:pt modelId="{E97007EC-A3F1-484A-93BE-4A7EA6CC4C85}" type="pres">
      <dgm:prSet presAssocID="{6E587D35-AB08-4833-9EAD-C2359EC39BBD}" presName="root" presStyleCnt="0">
        <dgm:presLayoutVars>
          <dgm:dir/>
          <dgm:resizeHandles val="exact"/>
        </dgm:presLayoutVars>
      </dgm:prSet>
      <dgm:spPr/>
    </dgm:pt>
    <dgm:pt modelId="{93C73E12-96FC-46A7-8884-9E0A6EE0306D}" type="pres">
      <dgm:prSet presAssocID="{1CDF779D-84B9-41E6-9529-96C9F4D3B1F4}" presName="compNode" presStyleCnt="0"/>
      <dgm:spPr/>
    </dgm:pt>
    <dgm:pt modelId="{B2459C91-45E0-42C7-B2F6-E7FD85DF72E0}" type="pres">
      <dgm:prSet presAssocID="{1CDF779D-84B9-41E6-9529-96C9F4D3B1F4}" presName="bgRect" presStyleLbl="bgShp" presStyleIdx="0" presStyleCnt="4"/>
      <dgm:spPr/>
    </dgm:pt>
    <dgm:pt modelId="{F27656A5-8109-4B71-A808-301F382719E9}" type="pres">
      <dgm:prSet presAssocID="{1CDF779D-84B9-41E6-9529-96C9F4D3B1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w Temperature"/>
        </a:ext>
      </dgm:extLst>
    </dgm:pt>
    <dgm:pt modelId="{1E87CA55-4760-4035-B189-46BC0458AB54}" type="pres">
      <dgm:prSet presAssocID="{1CDF779D-84B9-41E6-9529-96C9F4D3B1F4}" presName="spaceRect" presStyleCnt="0"/>
      <dgm:spPr/>
    </dgm:pt>
    <dgm:pt modelId="{A3646712-C312-4928-A870-0363B85C1B26}" type="pres">
      <dgm:prSet presAssocID="{1CDF779D-84B9-41E6-9529-96C9F4D3B1F4}" presName="parTx" presStyleLbl="revTx" presStyleIdx="0" presStyleCnt="4">
        <dgm:presLayoutVars>
          <dgm:chMax val="0"/>
          <dgm:chPref val="0"/>
        </dgm:presLayoutVars>
      </dgm:prSet>
      <dgm:spPr/>
    </dgm:pt>
    <dgm:pt modelId="{77977916-7519-49AB-B4F5-E9061A80CF05}" type="pres">
      <dgm:prSet presAssocID="{B41DDDC5-A052-4261-96EB-C11E13871C3E}" presName="sibTrans" presStyleCnt="0"/>
      <dgm:spPr/>
    </dgm:pt>
    <dgm:pt modelId="{FF391FF1-5FBE-4017-8D68-18D1FAE526E4}" type="pres">
      <dgm:prSet presAssocID="{76BF1787-DDD0-4499-B08B-4D11E9115109}" presName="compNode" presStyleCnt="0"/>
      <dgm:spPr/>
    </dgm:pt>
    <dgm:pt modelId="{5E31640C-339A-4678-A70B-0ADF9B799B09}" type="pres">
      <dgm:prSet presAssocID="{76BF1787-DDD0-4499-B08B-4D11E9115109}" presName="bgRect" presStyleLbl="bgShp" presStyleIdx="1" presStyleCnt="4"/>
      <dgm:spPr/>
    </dgm:pt>
    <dgm:pt modelId="{9584A866-CFDC-4BB3-9F8D-5E6799A79D76}" type="pres">
      <dgm:prSet presAssocID="{76BF1787-DDD0-4499-B08B-4D11E91151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bel"/>
        </a:ext>
      </dgm:extLst>
    </dgm:pt>
    <dgm:pt modelId="{6860365F-9EA7-4180-9AA4-D6B972417A93}" type="pres">
      <dgm:prSet presAssocID="{76BF1787-DDD0-4499-B08B-4D11E9115109}" presName="spaceRect" presStyleCnt="0"/>
      <dgm:spPr/>
    </dgm:pt>
    <dgm:pt modelId="{4E225282-0762-4C85-AC84-4B3A28E3A5E5}" type="pres">
      <dgm:prSet presAssocID="{76BF1787-DDD0-4499-B08B-4D11E9115109}" presName="parTx" presStyleLbl="revTx" presStyleIdx="1" presStyleCnt="4">
        <dgm:presLayoutVars>
          <dgm:chMax val="0"/>
          <dgm:chPref val="0"/>
        </dgm:presLayoutVars>
      </dgm:prSet>
      <dgm:spPr/>
    </dgm:pt>
    <dgm:pt modelId="{30DC6E32-27E4-4652-A26B-2090631C3098}" type="pres">
      <dgm:prSet presAssocID="{4D093749-3C71-4DBB-81D6-1F12F15C9F0F}" presName="sibTrans" presStyleCnt="0"/>
      <dgm:spPr/>
    </dgm:pt>
    <dgm:pt modelId="{0EE26091-FF80-41C3-B66E-272A5C640502}" type="pres">
      <dgm:prSet presAssocID="{87E3BD99-1114-496E-8F07-F6CA390D8FF3}" presName="compNode" presStyleCnt="0"/>
      <dgm:spPr/>
    </dgm:pt>
    <dgm:pt modelId="{3B9330B3-0074-4E9F-8B26-EBEFEB092729}" type="pres">
      <dgm:prSet presAssocID="{87E3BD99-1114-496E-8F07-F6CA390D8FF3}" presName="bgRect" presStyleLbl="bgShp" presStyleIdx="2" presStyleCnt="4"/>
      <dgm:spPr/>
    </dgm:pt>
    <dgm:pt modelId="{3F48157E-B612-472C-AB40-766894C58CA4}" type="pres">
      <dgm:prSet presAssocID="{87E3BD99-1114-496E-8F07-F6CA390D8FF3}" presName="iconRect" presStyleLbl="node1" presStyleIdx="2" presStyleCnt="4"/>
      <dgm:spPr/>
    </dgm:pt>
    <dgm:pt modelId="{5B1236D3-6A6E-4B6E-965D-A2276E7262C9}" type="pres">
      <dgm:prSet presAssocID="{87E3BD99-1114-496E-8F07-F6CA390D8FF3}" presName="spaceRect" presStyleCnt="0"/>
      <dgm:spPr/>
    </dgm:pt>
    <dgm:pt modelId="{83481E19-5EA7-42E9-B4E8-2D27BE13FBE1}" type="pres">
      <dgm:prSet presAssocID="{87E3BD99-1114-496E-8F07-F6CA390D8FF3}" presName="parTx" presStyleLbl="revTx" presStyleIdx="2" presStyleCnt="4">
        <dgm:presLayoutVars>
          <dgm:chMax val="0"/>
          <dgm:chPref val="0"/>
        </dgm:presLayoutVars>
      </dgm:prSet>
      <dgm:spPr/>
    </dgm:pt>
    <dgm:pt modelId="{1AE6D29C-0497-4E40-926B-06902F46579C}" type="pres">
      <dgm:prSet presAssocID="{7941C1C8-6F2F-4D98-9966-094DC4DC50CD}" presName="sibTrans" presStyleCnt="0"/>
      <dgm:spPr/>
    </dgm:pt>
    <dgm:pt modelId="{41E1C69C-B49A-4AD6-B458-95CE38EC4937}" type="pres">
      <dgm:prSet presAssocID="{E0F58D0A-0009-4A9C-9A5E-D998B8A3D029}" presName="compNode" presStyleCnt="0"/>
      <dgm:spPr/>
    </dgm:pt>
    <dgm:pt modelId="{2D435D27-D1C3-450C-BA8F-F54CAC98E859}" type="pres">
      <dgm:prSet presAssocID="{E0F58D0A-0009-4A9C-9A5E-D998B8A3D029}" presName="bgRect" presStyleLbl="bgShp" presStyleIdx="3" presStyleCnt="4"/>
      <dgm:spPr/>
    </dgm:pt>
    <dgm:pt modelId="{EA380F93-7D6D-4AB8-9CC5-43F95E77B083}" type="pres">
      <dgm:prSet presAssocID="{E0F58D0A-0009-4A9C-9A5E-D998B8A3D029}"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736E3370-7E07-48FC-AD16-5D1FF76E80E0}" type="pres">
      <dgm:prSet presAssocID="{E0F58D0A-0009-4A9C-9A5E-D998B8A3D029}" presName="spaceRect" presStyleCnt="0"/>
      <dgm:spPr/>
    </dgm:pt>
    <dgm:pt modelId="{2797E944-2525-43C6-940E-3C4696DDF3FB}" type="pres">
      <dgm:prSet presAssocID="{E0F58D0A-0009-4A9C-9A5E-D998B8A3D029}" presName="parTx" presStyleLbl="revTx" presStyleIdx="3" presStyleCnt="4">
        <dgm:presLayoutVars>
          <dgm:chMax val="0"/>
          <dgm:chPref val="0"/>
        </dgm:presLayoutVars>
      </dgm:prSet>
      <dgm:spPr/>
    </dgm:pt>
  </dgm:ptLst>
  <dgm:cxnLst>
    <dgm:cxn modelId="{293EE938-D520-4300-98DB-E049B85E3C7B}" type="presOf" srcId="{87E3BD99-1114-496E-8F07-F6CA390D8FF3}" destId="{83481E19-5EA7-42E9-B4E8-2D27BE13FBE1}" srcOrd="0" destOrd="0" presId="urn:microsoft.com/office/officeart/2018/2/layout/IconVerticalSolidList"/>
    <dgm:cxn modelId="{AD2E8A5D-7C80-4533-8061-796BE0F94A25}" srcId="{6E587D35-AB08-4833-9EAD-C2359EC39BBD}" destId="{87E3BD99-1114-496E-8F07-F6CA390D8FF3}" srcOrd="2" destOrd="0" parTransId="{1E7AC42E-89BB-4ED4-B2D3-9A1C57170E21}" sibTransId="{7941C1C8-6F2F-4D98-9966-094DC4DC50CD}"/>
    <dgm:cxn modelId="{A07C3660-BDB3-49BA-B65D-5BAEF64A4F45}" srcId="{6E587D35-AB08-4833-9EAD-C2359EC39BBD}" destId="{E0F58D0A-0009-4A9C-9A5E-D998B8A3D029}" srcOrd="3" destOrd="0" parTransId="{73EBC6E1-FD3F-4468-9910-522E2A450FB0}" sibTransId="{387018C7-42BC-4968-9248-9C37D0F26D7E}"/>
    <dgm:cxn modelId="{EEF26870-FB98-4918-ADB9-CB21F3B57C73}" srcId="{6E587D35-AB08-4833-9EAD-C2359EC39BBD}" destId="{76BF1787-DDD0-4499-B08B-4D11E9115109}" srcOrd="1" destOrd="0" parTransId="{44B10A5C-B523-4D79-A369-A48F18C7A4FC}" sibTransId="{4D093749-3C71-4DBB-81D6-1F12F15C9F0F}"/>
    <dgm:cxn modelId="{F3E9C786-19E3-4137-AE53-5A8D61ADCEAC}" type="presOf" srcId="{1CDF779D-84B9-41E6-9529-96C9F4D3B1F4}" destId="{A3646712-C312-4928-A870-0363B85C1B26}" srcOrd="0" destOrd="0" presId="urn:microsoft.com/office/officeart/2018/2/layout/IconVerticalSolidList"/>
    <dgm:cxn modelId="{15063A88-3E08-4DCE-AC48-0C8D530FDDE0}" type="presOf" srcId="{76BF1787-DDD0-4499-B08B-4D11E9115109}" destId="{4E225282-0762-4C85-AC84-4B3A28E3A5E5}" srcOrd="0" destOrd="0" presId="urn:microsoft.com/office/officeart/2018/2/layout/IconVerticalSolidList"/>
    <dgm:cxn modelId="{18CD589F-77A1-47A3-BD83-98DDB8D77C6B}" type="presOf" srcId="{E0F58D0A-0009-4A9C-9A5E-D998B8A3D029}" destId="{2797E944-2525-43C6-940E-3C4696DDF3FB}" srcOrd="0" destOrd="0" presId="urn:microsoft.com/office/officeart/2018/2/layout/IconVerticalSolidList"/>
    <dgm:cxn modelId="{E33915D5-C1D4-405E-80A9-8781BC5ED218}" type="presOf" srcId="{6E587D35-AB08-4833-9EAD-C2359EC39BBD}" destId="{E97007EC-A3F1-484A-93BE-4A7EA6CC4C85}" srcOrd="0" destOrd="0" presId="urn:microsoft.com/office/officeart/2018/2/layout/IconVerticalSolidList"/>
    <dgm:cxn modelId="{92D0D6E1-39D9-471E-9C77-D9BBAB064896}" srcId="{6E587D35-AB08-4833-9EAD-C2359EC39BBD}" destId="{1CDF779D-84B9-41E6-9529-96C9F4D3B1F4}" srcOrd="0" destOrd="0" parTransId="{E73D9245-B362-4A20-8B80-EB4674C5EFC0}" sibTransId="{B41DDDC5-A052-4261-96EB-C11E13871C3E}"/>
    <dgm:cxn modelId="{C9021409-C577-4319-BF7B-F67314D1EA1E}" type="presParOf" srcId="{E97007EC-A3F1-484A-93BE-4A7EA6CC4C85}" destId="{93C73E12-96FC-46A7-8884-9E0A6EE0306D}" srcOrd="0" destOrd="0" presId="urn:microsoft.com/office/officeart/2018/2/layout/IconVerticalSolidList"/>
    <dgm:cxn modelId="{B2CB907E-9479-4065-A147-DA2CCB1C3E64}" type="presParOf" srcId="{93C73E12-96FC-46A7-8884-9E0A6EE0306D}" destId="{B2459C91-45E0-42C7-B2F6-E7FD85DF72E0}" srcOrd="0" destOrd="0" presId="urn:microsoft.com/office/officeart/2018/2/layout/IconVerticalSolidList"/>
    <dgm:cxn modelId="{121C11DC-1881-40A8-A50C-264056083906}" type="presParOf" srcId="{93C73E12-96FC-46A7-8884-9E0A6EE0306D}" destId="{F27656A5-8109-4B71-A808-301F382719E9}" srcOrd="1" destOrd="0" presId="urn:microsoft.com/office/officeart/2018/2/layout/IconVerticalSolidList"/>
    <dgm:cxn modelId="{D1EE143E-0CD5-4F1B-B5EA-E077E57864AA}" type="presParOf" srcId="{93C73E12-96FC-46A7-8884-9E0A6EE0306D}" destId="{1E87CA55-4760-4035-B189-46BC0458AB54}" srcOrd="2" destOrd="0" presId="urn:microsoft.com/office/officeart/2018/2/layout/IconVerticalSolidList"/>
    <dgm:cxn modelId="{0767E993-8712-4B94-B6ED-BD7320C4247E}" type="presParOf" srcId="{93C73E12-96FC-46A7-8884-9E0A6EE0306D}" destId="{A3646712-C312-4928-A870-0363B85C1B26}" srcOrd="3" destOrd="0" presId="urn:microsoft.com/office/officeart/2018/2/layout/IconVerticalSolidList"/>
    <dgm:cxn modelId="{385F8496-2B30-47CC-ABDE-F4350CA1A2AA}" type="presParOf" srcId="{E97007EC-A3F1-484A-93BE-4A7EA6CC4C85}" destId="{77977916-7519-49AB-B4F5-E9061A80CF05}" srcOrd="1" destOrd="0" presId="urn:microsoft.com/office/officeart/2018/2/layout/IconVerticalSolidList"/>
    <dgm:cxn modelId="{4B055215-6C29-46CD-AE4D-AEDB4B01D76C}" type="presParOf" srcId="{E97007EC-A3F1-484A-93BE-4A7EA6CC4C85}" destId="{FF391FF1-5FBE-4017-8D68-18D1FAE526E4}" srcOrd="2" destOrd="0" presId="urn:microsoft.com/office/officeart/2018/2/layout/IconVerticalSolidList"/>
    <dgm:cxn modelId="{B991BB34-5A80-41BC-8353-7F72642C16EE}" type="presParOf" srcId="{FF391FF1-5FBE-4017-8D68-18D1FAE526E4}" destId="{5E31640C-339A-4678-A70B-0ADF9B799B09}" srcOrd="0" destOrd="0" presId="urn:microsoft.com/office/officeart/2018/2/layout/IconVerticalSolidList"/>
    <dgm:cxn modelId="{8AA33CE6-1534-4F93-8CE0-5AF7D439A25E}" type="presParOf" srcId="{FF391FF1-5FBE-4017-8D68-18D1FAE526E4}" destId="{9584A866-CFDC-4BB3-9F8D-5E6799A79D76}" srcOrd="1" destOrd="0" presId="urn:microsoft.com/office/officeart/2018/2/layout/IconVerticalSolidList"/>
    <dgm:cxn modelId="{FFEDC3C5-94C7-4DCA-A533-D02A2A536C45}" type="presParOf" srcId="{FF391FF1-5FBE-4017-8D68-18D1FAE526E4}" destId="{6860365F-9EA7-4180-9AA4-D6B972417A93}" srcOrd="2" destOrd="0" presId="urn:microsoft.com/office/officeart/2018/2/layout/IconVerticalSolidList"/>
    <dgm:cxn modelId="{7BD79CC4-3BDA-485A-A546-45888AED8FBF}" type="presParOf" srcId="{FF391FF1-5FBE-4017-8D68-18D1FAE526E4}" destId="{4E225282-0762-4C85-AC84-4B3A28E3A5E5}" srcOrd="3" destOrd="0" presId="urn:microsoft.com/office/officeart/2018/2/layout/IconVerticalSolidList"/>
    <dgm:cxn modelId="{822FC498-BEC0-46A9-A65C-12B30997A506}" type="presParOf" srcId="{E97007EC-A3F1-484A-93BE-4A7EA6CC4C85}" destId="{30DC6E32-27E4-4652-A26B-2090631C3098}" srcOrd="3" destOrd="0" presId="urn:microsoft.com/office/officeart/2018/2/layout/IconVerticalSolidList"/>
    <dgm:cxn modelId="{41849000-CCB9-455E-B8EE-A293EC500A72}" type="presParOf" srcId="{E97007EC-A3F1-484A-93BE-4A7EA6CC4C85}" destId="{0EE26091-FF80-41C3-B66E-272A5C640502}" srcOrd="4" destOrd="0" presId="urn:microsoft.com/office/officeart/2018/2/layout/IconVerticalSolidList"/>
    <dgm:cxn modelId="{5E8EBD84-5460-4EC8-A2BE-47D8F8CDFAD1}" type="presParOf" srcId="{0EE26091-FF80-41C3-B66E-272A5C640502}" destId="{3B9330B3-0074-4E9F-8B26-EBEFEB092729}" srcOrd="0" destOrd="0" presId="urn:microsoft.com/office/officeart/2018/2/layout/IconVerticalSolidList"/>
    <dgm:cxn modelId="{F75C000E-197C-4138-AD4A-D8A55C5BFB08}" type="presParOf" srcId="{0EE26091-FF80-41C3-B66E-272A5C640502}" destId="{3F48157E-B612-472C-AB40-766894C58CA4}" srcOrd="1" destOrd="0" presId="urn:microsoft.com/office/officeart/2018/2/layout/IconVerticalSolidList"/>
    <dgm:cxn modelId="{FB102EB1-AA5F-47FA-966B-9AFF54A2C48B}" type="presParOf" srcId="{0EE26091-FF80-41C3-B66E-272A5C640502}" destId="{5B1236D3-6A6E-4B6E-965D-A2276E7262C9}" srcOrd="2" destOrd="0" presId="urn:microsoft.com/office/officeart/2018/2/layout/IconVerticalSolidList"/>
    <dgm:cxn modelId="{E93ABB4E-EBF0-4E03-8550-93285E6A86D1}" type="presParOf" srcId="{0EE26091-FF80-41C3-B66E-272A5C640502}" destId="{83481E19-5EA7-42E9-B4E8-2D27BE13FBE1}" srcOrd="3" destOrd="0" presId="urn:microsoft.com/office/officeart/2018/2/layout/IconVerticalSolidList"/>
    <dgm:cxn modelId="{F78C2BDC-05DC-447C-B0BC-3794334039B6}" type="presParOf" srcId="{E97007EC-A3F1-484A-93BE-4A7EA6CC4C85}" destId="{1AE6D29C-0497-4E40-926B-06902F46579C}" srcOrd="5" destOrd="0" presId="urn:microsoft.com/office/officeart/2018/2/layout/IconVerticalSolidList"/>
    <dgm:cxn modelId="{15EE7BC4-EED5-48DE-B851-F86B7BC30180}" type="presParOf" srcId="{E97007EC-A3F1-484A-93BE-4A7EA6CC4C85}" destId="{41E1C69C-B49A-4AD6-B458-95CE38EC4937}" srcOrd="6" destOrd="0" presId="urn:microsoft.com/office/officeart/2018/2/layout/IconVerticalSolidList"/>
    <dgm:cxn modelId="{7D1798B9-EFBA-4556-B6F3-651BDDCD7939}" type="presParOf" srcId="{41E1C69C-B49A-4AD6-B458-95CE38EC4937}" destId="{2D435D27-D1C3-450C-BA8F-F54CAC98E859}" srcOrd="0" destOrd="0" presId="urn:microsoft.com/office/officeart/2018/2/layout/IconVerticalSolidList"/>
    <dgm:cxn modelId="{54D07854-990B-4BD0-A5AC-EE529EF6B38E}" type="presParOf" srcId="{41E1C69C-B49A-4AD6-B458-95CE38EC4937}" destId="{EA380F93-7D6D-4AB8-9CC5-43F95E77B083}" srcOrd="1" destOrd="0" presId="urn:microsoft.com/office/officeart/2018/2/layout/IconVerticalSolidList"/>
    <dgm:cxn modelId="{C25409C7-020A-45A6-9131-D5749C6FFDD0}" type="presParOf" srcId="{41E1C69C-B49A-4AD6-B458-95CE38EC4937}" destId="{736E3370-7E07-48FC-AD16-5D1FF76E80E0}" srcOrd="2" destOrd="0" presId="urn:microsoft.com/office/officeart/2018/2/layout/IconVerticalSolidList"/>
    <dgm:cxn modelId="{3788A8D3-A8F5-45BC-8C90-68DFCF3954AB}" type="presParOf" srcId="{41E1C69C-B49A-4AD6-B458-95CE38EC4937}" destId="{2797E944-2525-43C6-940E-3C4696DDF3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Lst>
  <dgm:cxnLst>
    <dgm:cxn modelId="{21261374-9143-4E6D-8DCE-83DDD5AC4B67}" type="presOf" srcId="{013DD35D-9765-4E5F-95CE-DA45F3637BF5}" destId="{FE888CE1-9F15-40DF-9718-C8B432B3BB83}" srcOrd="0" destOrd="0" presId="urn:microsoft.com/office/officeart/2016/7/layout/RoundedRectangleTimeline#2"/>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FBE6A8-0474-4F9E-807A-DD322F280A5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31F3D5E-CA87-4CB6-B5A3-1CDFE4455AFE}">
      <dgm:prSet/>
      <dgm:spPr/>
      <dgm:t>
        <a:bodyPr/>
        <a:lstStyle/>
        <a:p>
          <a:pPr>
            <a:lnSpc>
              <a:spcPct val="100000"/>
            </a:lnSpc>
          </a:pPr>
          <a:r>
            <a:rPr lang="en-US"/>
            <a:t>In summary, Collaborative Filtering is a widely used technique in recommender systems for generating personalized recommendations by finding similar user/item pairs.</a:t>
          </a:r>
        </a:p>
      </dgm:t>
    </dgm:pt>
    <dgm:pt modelId="{A3682E3E-BF10-41C9-B3DA-4CD850DC5AE3}" type="parTrans" cxnId="{5491CD9D-1950-4B88-A05B-04302B264E30}">
      <dgm:prSet/>
      <dgm:spPr/>
      <dgm:t>
        <a:bodyPr/>
        <a:lstStyle/>
        <a:p>
          <a:endParaRPr lang="en-US"/>
        </a:p>
      </dgm:t>
    </dgm:pt>
    <dgm:pt modelId="{9EA3EB7E-826D-4B42-B2F4-F2AF4422AAE6}" type="sibTrans" cxnId="{5491CD9D-1950-4B88-A05B-04302B264E30}">
      <dgm:prSet/>
      <dgm:spPr/>
      <dgm:t>
        <a:bodyPr/>
        <a:lstStyle/>
        <a:p>
          <a:pPr>
            <a:lnSpc>
              <a:spcPct val="100000"/>
            </a:lnSpc>
          </a:pPr>
          <a:endParaRPr lang="en-US"/>
        </a:p>
      </dgm:t>
    </dgm:pt>
    <dgm:pt modelId="{CE54B3C0-407C-4A5E-81D3-09F551DFE599}">
      <dgm:prSet/>
      <dgm:spPr/>
      <dgm:t>
        <a:bodyPr/>
        <a:lstStyle/>
        <a:p>
          <a:pPr>
            <a:lnSpc>
              <a:spcPct val="100000"/>
            </a:lnSpc>
          </a:pPr>
          <a:r>
            <a:rPr lang="en-US"/>
            <a:t>However, it faces challenges such as user and item cold-start problems, sparsity, and scalability issues. To overcome these challenges, researchers have explored combining CF with other techniques and incorporating factors such as trust, cross-domain information, context, and time-variant features. </a:t>
          </a:r>
        </a:p>
      </dgm:t>
    </dgm:pt>
    <dgm:pt modelId="{C7ED06FC-67B7-4098-ABDB-6054405C5FB7}" type="parTrans" cxnId="{74FB0125-72BF-4CA9-9082-47B8FFDB0AE7}">
      <dgm:prSet/>
      <dgm:spPr/>
      <dgm:t>
        <a:bodyPr/>
        <a:lstStyle/>
        <a:p>
          <a:endParaRPr lang="en-US"/>
        </a:p>
      </dgm:t>
    </dgm:pt>
    <dgm:pt modelId="{183B156C-FE40-41C7-9B0C-5CBF92D56E7B}" type="sibTrans" cxnId="{74FB0125-72BF-4CA9-9082-47B8FFDB0AE7}">
      <dgm:prSet/>
      <dgm:spPr/>
      <dgm:t>
        <a:bodyPr/>
        <a:lstStyle/>
        <a:p>
          <a:pPr>
            <a:lnSpc>
              <a:spcPct val="100000"/>
            </a:lnSpc>
          </a:pPr>
          <a:endParaRPr lang="en-US"/>
        </a:p>
      </dgm:t>
    </dgm:pt>
    <dgm:pt modelId="{FA16302D-4B47-4E8A-ADC5-5C632D590863}">
      <dgm:prSet/>
      <dgm:spPr/>
      <dgm:t>
        <a:bodyPr/>
        <a:lstStyle/>
        <a:p>
          <a:pPr>
            <a:lnSpc>
              <a:spcPct val="100000"/>
            </a:lnSpc>
          </a:pPr>
          <a:r>
            <a:rPr lang="en-US"/>
            <a:t>However, there is still a lot of room for improvement and further research in this area . </a:t>
          </a:r>
        </a:p>
      </dgm:t>
    </dgm:pt>
    <dgm:pt modelId="{DB8D8B57-8467-4DD4-996F-B73C7DD62E3B}" type="parTrans" cxnId="{834A3AA9-F224-48C4-9EC9-B3E527A4E313}">
      <dgm:prSet/>
      <dgm:spPr/>
      <dgm:t>
        <a:bodyPr/>
        <a:lstStyle/>
        <a:p>
          <a:endParaRPr lang="en-US"/>
        </a:p>
      </dgm:t>
    </dgm:pt>
    <dgm:pt modelId="{CBC54508-8D9C-4793-9C32-31DD7972C59C}" type="sibTrans" cxnId="{834A3AA9-F224-48C4-9EC9-B3E527A4E313}">
      <dgm:prSet/>
      <dgm:spPr/>
      <dgm:t>
        <a:bodyPr/>
        <a:lstStyle/>
        <a:p>
          <a:pPr>
            <a:lnSpc>
              <a:spcPct val="100000"/>
            </a:lnSpc>
          </a:pPr>
          <a:endParaRPr lang="en-US"/>
        </a:p>
      </dgm:t>
    </dgm:pt>
    <dgm:pt modelId="{E47F804A-2EF6-4CA8-9518-3091BCB965B7}">
      <dgm:prSet/>
      <dgm:spPr/>
      <dgm:t>
        <a:bodyPr/>
        <a:lstStyle/>
        <a:p>
          <a:pPr>
            <a:lnSpc>
              <a:spcPct val="100000"/>
            </a:lnSpc>
          </a:pPr>
          <a:r>
            <a:rPr lang="en-US"/>
            <a:t>We can also explore new methods to combine collaborative filtering with other approaches to resolve scalability and cold start issues. CF based approaches can be enhanced by incorporating trust, cross-domain information, context and time-variant features.</a:t>
          </a:r>
        </a:p>
      </dgm:t>
    </dgm:pt>
    <dgm:pt modelId="{D6233790-B8D2-4609-B0D9-BE41C4A338F6}" type="parTrans" cxnId="{95DAB091-EFD3-4032-9AE7-23278B664BC1}">
      <dgm:prSet/>
      <dgm:spPr/>
      <dgm:t>
        <a:bodyPr/>
        <a:lstStyle/>
        <a:p>
          <a:endParaRPr lang="en-US"/>
        </a:p>
      </dgm:t>
    </dgm:pt>
    <dgm:pt modelId="{06B8238E-3FC6-4101-A336-97F4BC9D0FE4}" type="sibTrans" cxnId="{95DAB091-EFD3-4032-9AE7-23278B664BC1}">
      <dgm:prSet/>
      <dgm:spPr/>
      <dgm:t>
        <a:bodyPr/>
        <a:lstStyle/>
        <a:p>
          <a:endParaRPr lang="en-US"/>
        </a:p>
      </dgm:t>
    </dgm:pt>
    <dgm:pt modelId="{C7224BFF-64D7-40BB-983C-006787F14698}" type="pres">
      <dgm:prSet presAssocID="{73FBE6A8-0474-4F9E-807A-DD322F280A5F}" presName="root" presStyleCnt="0">
        <dgm:presLayoutVars>
          <dgm:dir/>
          <dgm:resizeHandles val="exact"/>
        </dgm:presLayoutVars>
      </dgm:prSet>
      <dgm:spPr/>
    </dgm:pt>
    <dgm:pt modelId="{CB6C622E-2615-4940-AC83-275914EB4880}" type="pres">
      <dgm:prSet presAssocID="{73FBE6A8-0474-4F9E-807A-DD322F280A5F}" presName="container" presStyleCnt="0">
        <dgm:presLayoutVars>
          <dgm:dir/>
          <dgm:resizeHandles val="exact"/>
        </dgm:presLayoutVars>
      </dgm:prSet>
      <dgm:spPr/>
    </dgm:pt>
    <dgm:pt modelId="{33B9BDB2-4D3B-44CF-9CC9-A573AAF8DB92}" type="pres">
      <dgm:prSet presAssocID="{831F3D5E-CA87-4CB6-B5A3-1CDFE4455AFE}" presName="compNode" presStyleCnt="0"/>
      <dgm:spPr/>
    </dgm:pt>
    <dgm:pt modelId="{88969817-334D-4600-B83F-23ECCF2CA8F3}" type="pres">
      <dgm:prSet presAssocID="{831F3D5E-CA87-4CB6-B5A3-1CDFE4455AFE}" presName="iconBgRect" presStyleLbl="bgShp" presStyleIdx="0" presStyleCnt="4"/>
      <dgm:spPr/>
    </dgm:pt>
    <dgm:pt modelId="{5C151649-29C0-40BB-B2AC-31B1B10600A3}" type="pres">
      <dgm:prSet presAssocID="{831F3D5E-CA87-4CB6-B5A3-1CDFE4455AF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DD9879F9-145F-4883-85DC-9CD6B7A4A2B9}" type="pres">
      <dgm:prSet presAssocID="{831F3D5E-CA87-4CB6-B5A3-1CDFE4455AFE}" presName="spaceRect" presStyleCnt="0"/>
      <dgm:spPr/>
    </dgm:pt>
    <dgm:pt modelId="{C4160D76-7B27-474E-9B24-276B9CF5A1E3}" type="pres">
      <dgm:prSet presAssocID="{831F3D5E-CA87-4CB6-B5A3-1CDFE4455AFE}" presName="textRect" presStyleLbl="revTx" presStyleIdx="0" presStyleCnt="4">
        <dgm:presLayoutVars>
          <dgm:chMax val="1"/>
          <dgm:chPref val="1"/>
        </dgm:presLayoutVars>
      </dgm:prSet>
      <dgm:spPr/>
    </dgm:pt>
    <dgm:pt modelId="{513F4727-1904-49B8-98F5-307945C650ED}" type="pres">
      <dgm:prSet presAssocID="{9EA3EB7E-826D-4B42-B2F4-F2AF4422AAE6}" presName="sibTrans" presStyleLbl="sibTrans2D1" presStyleIdx="0" presStyleCnt="0"/>
      <dgm:spPr/>
    </dgm:pt>
    <dgm:pt modelId="{FDF58CD1-1E53-4C1B-978D-8B055BB3F559}" type="pres">
      <dgm:prSet presAssocID="{CE54B3C0-407C-4A5E-81D3-09F551DFE599}" presName="compNode" presStyleCnt="0"/>
      <dgm:spPr/>
    </dgm:pt>
    <dgm:pt modelId="{C09F8DA6-8E70-489D-82F8-9383D504B753}" type="pres">
      <dgm:prSet presAssocID="{CE54B3C0-407C-4A5E-81D3-09F551DFE599}" presName="iconBgRect" presStyleLbl="bgShp" presStyleIdx="1" presStyleCnt="4"/>
      <dgm:spPr/>
    </dgm:pt>
    <dgm:pt modelId="{92400279-9A44-433C-84E1-007F5D18197E}" type="pres">
      <dgm:prSet presAssocID="{CE54B3C0-407C-4A5E-81D3-09F551DFE59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ashes"/>
        </a:ext>
      </dgm:extLst>
    </dgm:pt>
    <dgm:pt modelId="{E158AFAC-DBCB-47A2-92A1-0F1E48C9E72C}" type="pres">
      <dgm:prSet presAssocID="{CE54B3C0-407C-4A5E-81D3-09F551DFE599}" presName="spaceRect" presStyleCnt="0"/>
      <dgm:spPr/>
    </dgm:pt>
    <dgm:pt modelId="{7356F612-0A38-4297-A619-2A59180C308B}" type="pres">
      <dgm:prSet presAssocID="{CE54B3C0-407C-4A5E-81D3-09F551DFE599}" presName="textRect" presStyleLbl="revTx" presStyleIdx="1" presStyleCnt="4">
        <dgm:presLayoutVars>
          <dgm:chMax val="1"/>
          <dgm:chPref val="1"/>
        </dgm:presLayoutVars>
      </dgm:prSet>
      <dgm:spPr/>
    </dgm:pt>
    <dgm:pt modelId="{9542FD33-07D4-4282-9922-BD7761924A42}" type="pres">
      <dgm:prSet presAssocID="{183B156C-FE40-41C7-9B0C-5CBF92D56E7B}" presName="sibTrans" presStyleLbl="sibTrans2D1" presStyleIdx="0" presStyleCnt="0"/>
      <dgm:spPr/>
    </dgm:pt>
    <dgm:pt modelId="{CE86C17F-1595-41E4-B7A1-49197D1E199B}" type="pres">
      <dgm:prSet presAssocID="{FA16302D-4B47-4E8A-ADC5-5C632D590863}" presName="compNode" presStyleCnt="0"/>
      <dgm:spPr/>
    </dgm:pt>
    <dgm:pt modelId="{6CE9EB98-C679-4F19-9154-A9B46B801078}" type="pres">
      <dgm:prSet presAssocID="{FA16302D-4B47-4E8A-ADC5-5C632D590863}" presName="iconBgRect" presStyleLbl="bgShp" presStyleIdx="2" presStyleCnt="4"/>
      <dgm:spPr/>
    </dgm:pt>
    <dgm:pt modelId="{2A84D41C-E21D-4543-A816-B50363A80495}" type="pres">
      <dgm:prSet presAssocID="{FA16302D-4B47-4E8A-ADC5-5C632D59086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2333A6D9-27F9-4C07-ACD7-D52AC52F8447}" type="pres">
      <dgm:prSet presAssocID="{FA16302D-4B47-4E8A-ADC5-5C632D590863}" presName="spaceRect" presStyleCnt="0"/>
      <dgm:spPr/>
    </dgm:pt>
    <dgm:pt modelId="{2275949E-AB51-418F-9CF6-C120022E6619}" type="pres">
      <dgm:prSet presAssocID="{FA16302D-4B47-4E8A-ADC5-5C632D590863}" presName="textRect" presStyleLbl="revTx" presStyleIdx="2" presStyleCnt="4">
        <dgm:presLayoutVars>
          <dgm:chMax val="1"/>
          <dgm:chPref val="1"/>
        </dgm:presLayoutVars>
      </dgm:prSet>
      <dgm:spPr/>
    </dgm:pt>
    <dgm:pt modelId="{85752B55-E3A1-4FFD-AA2F-1C585283A1AD}" type="pres">
      <dgm:prSet presAssocID="{CBC54508-8D9C-4793-9C32-31DD7972C59C}" presName="sibTrans" presStyleLbl="sibTrans2D1" presStyleIdx="0" presStyleCnt="0"/>
      <dgm:spPr/>
    </dgm:pt>
    <dgm:pt modelId="{ABD6679C-A7AF-4FB6-AA83-BEB1EBF1A333}" type="pres">
      <dgm:prSet presAssocID="{E47F804A-2EF6-4CA8-9518-3091BCB965B7}" presName="compNode" presStyleCnt="0"/>
      <dgm:spPr/>
    </dgm:pt>
    <dgm:pt modelId="{023A2AC2-8F00-4881-89C9-CEF09EAF1312}" type="pres">
      <dgm:prSet presAssocID="{E47F804A-2EF6-4CA8-9518-3091BCB965B7}" presName="iconBgRect" presStyleLbl="bgShp" presStyleIdx="3" presStyleCnt="4"/>
      <dgm:spPr/>
    </dgm:pt>
    <dgm:pt modelId="{933F9F08-6B0B-42D2-BA14-5A82B0677391}" type="pres">
      <dgm:prSet presAssocID="{E47F804A-2EF6-4CA8-9518-3091BCB965B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7851B4C6-9487-44F6-9B61-A3BF99E0CB46}" type="pres">
      <dgm:prSet presAssocID="{E47F804A-2EF6-4CA8-9518-3091BCB965B7}" presName="spaceRect" presStyleCnt="0"/>
      <dgm:spPr/>
    </dgm:pt>
    <dgm:pt modelId="{6EA1A403-5CDC-4F0C-902E-882AE68838B6}" type="pres">
      <dgm:prSet presAssocID="{E47F804A-2EF6-4CA8-9518-3091BCB965B7}" presName="textRect" presStyleLbl="revTx" presStyleIdx="3" presStyleCnt="4">
        <dgm:presLayoutVars>
          <dgm:chMax val="1"/>
          <dgm:chPref val="1"/>
        </dgm:presLayoutVars>
      </dgm:prSet>
      <dgm:spPr/>
    </dgm:pt>
  </dgm:ptLst>
  <dgm:cxnLst>
    <dgm:cxn modelId="{189BF019-90E4-4F94-8D3E-082619508205}" type="presOf" srcId="{183B156C-FE40-41C7-9B0C-5CBF92D56E7B}" destId="{9542FD33-07D4-4282-9922-BD7761924A42}" srcOrd="0" destOrd="0" presId="urn:microsoft.com/office/officeart/2018/2/layout/IconCircleList"/>
    <dgm:cxn modelId="{EB107B1C-83CC-4596-AD99-6B246FFF027E}" type="presOf" srcId="{FA16302D-4B47-4E8A-ADC5-5C632D590863}" destId="{2275949E-AB51-418F-9CF6-C120022E6619}" srcOrd="0" destOrd="0" presId="urn:microsoft.com/office/officeart/2018/2/layout/IconCircleList"/>
    <dgm:cxn modelId="{74FB0125-72BF-4CA9-9082-47B8FFDB0AE7}" srcId="{73FBE6A8-0474-4F9E-807A-DD322F280A5F}" destId="{CE54B3C0-407C-4A5E-81D3-09F551DFE599}" srcOrd="1" destOrd="0" parTransId="{C7ED06FC-67B7-4098-ABDB-6054405C5FB7}" sibTransId="{183B156C-FE40-41C7-9B0C-5CBF92D56E7B}"/>
    <dgm:cxn modelId="{4E647A73-A98E-496C-9031-B07E4EAB27D9}" type="presOf" srcId="{73FBE6A8-0474-4F9E-807A-DD322F280A5F}" destId="{C7224BFF-64D7-40BB-983C-006787F14698}" srcOrd="0" destOrd="0" presId="urn:microsoft.com/office/officeart/2018/2/layout/IconCircleList"/>
    <dgm:cxn modelId="{ECEDCA75-D9CB-4383-B920-8CDA9EFBB4A5}" type="presOf" srcId="{9EA3EB7E-826D-4B42-B2F4-F2AF4422AAE6}" destId="{513F4727-1904-49B8-98F5-307945C650ED}" srcOrd="0" destOrd="0" presId="urn:microsoft.com/office/officeart/2018/2/layout/IconCircleList"/>
    <dgm:cxn modelId="{95DAB091-EFD3-4032-9AE7-23278B664BC1}" srcId="{73FBE6A8-0474-4F9E-807A-DD322F280A5F}" destId="{E47F804A-2EF6-4CA8-9518-3091BCB965B7}" srcOrd="3" destOrd="0" parTransId="{D6233790-B8D2-4609-B0D9-BE41C4A338F6}" sibTransId="{06B8238E-3FC6-4101-A336-97F4BC9D0FE4}"/>
    <dgm:cxn modelId="{AF027B9D-6ADA-4C70-891E-58E5A3334784}" type="presOf" srcId="{831F3D5E-CA87-4CB6-B5A3-1CDFE4455AFE}" destId="{C4160D76-7B27-474E-9B24-276B9CF5A1E3}" srcOrd="0" destOrd="0" presId="urn:microsoft.com/office/officeart/2018/2/layout/IconCircleList"/>
    <dgm:cxn modelId="{5491CD9D-1950-4B88-A05B-04302B264E30}" srcId="{73FBE6A8-0474-4F9E-807A-DD322F280A5F}" destId="{831F3D5E-CA87-4CB6-B5A3-1CDFE4455AFE}" srcOrd="0" destOrd="0" parTransId="{A3682E3E-BF10-41C9-B3DA-4CD850DC5AE3}" sibTransId="{9EA3EB7E-826D-4B42-B2F4-F2AF4422AAE6}"/>
    <dgm:cxn modelId="{834A3AA9-F224-48C4-9EC9-B3E527A4E313}" srcId="{73FBE6A8-0474-4F9E-807A-DD322F280A5F}" destId="{FA16302D-4B47-4E8A-ADC5-5C632D590863}" srcOrd="2" destOrd="0" parTransId="{DB8D8B57-8467-4DD4-996F-B73C7DD62E3B}" sibTransId="{CBC54508-8D9C-4793-9C32-31DD7972C59C}"/>
    <dgm:cxn modelId="{B12A73D6-3880-4940-9BBB-8547E7E6B866}" type="presOf" srcId="{E47F804A-2EF6-4CA8-9518-3091BCB965B7}" destId="{6EA1A403-5CDC-4F0C-902E-882AE68838B6}" srcOrd="0" destOrd="0" presId="urn:microsoft.com/office/officeart/2018/2/layout/IconCircleList"/>
    <dgm:cxn modelId="{D3F8F0DB-A5DA-4353-AAB0-7695F7CA6A44}" type="presOf" srcId="{CBC54508-8D9C-4793-9C32-31DD7972C59C}" destId="{85752B55-E3A1-4FFD-AA2F-1C585283A1AD}" srcOrd="0" destOrd="0" presId="urn:microsoft.com/office/officeart/2018/2/layout/IconCircleList"/>
    <dgm:cxn modelId="{5B1D01E7-1C8F-4E94-AE33-AC788044A4D1}" type="presOf" srcId="{CE54B3C0-407C-4A5E-81D3-09F551DFE599}" destId="{7356F612-0A38-4297-A619-2A59180C308B}" srcOrd="0" destOrd="0" presId="urn:microsoft.com/office/officeart/2018/2/layout/IconCircleList"/>
    <dgm:cxn modelId="{551A049E-D491-4B1B-AE31-F32CFF18B0CE}" type="presParOf" srcId="{C7224BFF-64D7-40BB-983C-006787F14698}" destId="{CB6C622E-2615-4940-AC83-275914EB4880}" srcOrd="0" destOrd="0" presId="urn:microsoft.com/office/officeart/2018/2/layout/IconCircleList"/>
    <dgm:cxn modelId="{02B44988-CC4C-4F50-B85A-9D83DC7BC49B}" type="presParOf" srcId="{CB6C622E-2615-4940-AC83-275914EB4880}" destId="{33B9BDB2-4D3B-44CF-9CC9-A573AAF8DB92}" srcOrd="0" destOrd="0" presId="urn:microsoft.com/office/officeart/2018/2/layout/IconCircleList"/>
    <dgm:cxn modelId="{280D8339-E2B8-4276-A3C7-CC5176BE605C}" type="presParOf" srcId="{33B9BDB2-4D3B-44CF-9CC9-A573AAF8DB92}" destId="{88969817-334D-4600-B83F-23ECCF2CA8F3}" srcOrd="0" destOrd="0" presId="urn:microsoft.com/office/officeart/2018/2/layout/IconCircleList"/>
    <dgm:cxn modelId="{7BDCA249-117F-4F2C-BBA5-3CF54813D123}" type="presParOf" srcId="{33B9BDB2-4D3B-44CF-9CC9-A573AAF8DB92}" destId="{5C151649-29C0-40BB-B2AC-31B1B10600A3}" srcOrd="1" destOrd="0" presId="urn:microsoft.com/office/officeart/2018/2/layout/IconCircleList"/>
    <dgm:cxn modelId="{92B44911-852C-420D-893B-D5D549D6BA02}" type="presParOf" srcId="{33B9BDB2-4D3B-44CF-9CC9-A573AAF8DB92}" destId="{DD9879F9-145F-4883-85DC-9CD6B7A4A2B9}" srcOrd="2" destOrd="0" presId="urn:microsoft.com/office/officeart/2018/2/layout/IconCircleList"/>
    <dgm:cxn modelId="{787F1636-1BB2-439E-AA4A-13919E348582}" type="presParOf" srcId="{33B9BDB2-4D3B-44CF-9CC9-A573AAF8DB92}" destId="{C4160D76-7B27-474E-9B24-276B9CF5A1E3}" srcOrd="3" destOrd="0" presId="urn:microsoft.com/office/officeart/2018/2/layout/IconCircleList"/>
    <dgm:cxn modelId="{821B3B8E-632D-45AF-8EAE-5EA98028AC03}" type="presParOf" srcId="{CB6C622E-2615-4940-AC83-275914EB4880}" destId="{513F4727-1904-49B8-98F5-307945C650ED}" srcOrd="1" destOrd="0" presId="urn:microsoft.com/office/officeart/2018/2/layout/IconCircleList"/>
    <dgm:cxn modelId="{ABF5CC78-AA62-4CA2-88AD-ADBB0B241E01}" type="presParOf" srcId="{CB6C622E-2615-4940-AC83-275914EB4880}" destId="{FDF58CD1-1E53-4C1B-978D-8B055BB3F559}" srcOrd="2" destOrd="0" presId="urn:microsoft.com/office/officeart/2018/2/layout/IconCircleList"/>
    <dgm:cxn modelId="{009FCCBC-8183-4F05-8DF7-EE59643CDAE2}" type="presParOf" srcId="{FDF58CD1-1E53-4C1B-978D-8B055BB3F559}" destId="{C09F8DA6-8E70-489D-82F8-9383D504B753}" srcOrd="0" destOrd="0" presId="urn:microsoft.com/office/officeart/2018/2/layout/IconCircleList"/>
    <dgm:cxn modelId="{FD074F51-5202-414A-A5A3-D173C1832102}" type="presParOf" srcId="{FDF58CD1-1E53-4C1B-978D-8B055BB3F559}" destId="{92400279-9A44-433C-84E1-007F5D18197E}" srcOrd="1" destOrd="0" presId="urn:microsoft.com/office/officeart/2018/2/layout/IconCircleList"/>
    <dgm:cxn modelId="{B80A70BA-8815-4C8A-9B64-CB110692194F}" type="presParOf" srcId="{FDF58CD1-1E53-4C1B-978D-8B055BB3F559}" destId="{E158AFAC-DBCB-47A2-92A1-0F1E48C9E72C}" srcOrd="2" destOrd="0" presId="urn:microsoft.com/office/officeart/2018/2/layout/IconCircleList"/>
    <dgm:cxn modelId="{77A9C8E1-7A77-40FF-BC1F-761E5DAF4D91}" type="presParOf" srcId="{FDF58CD1-1E53-4C1B-978D-8B055BB3F559}" destId="{7356F612-0A38-4297-A619-2A59180C308B}" srcOrd="3" destOrd="0" presId="urn:microsoft.com/office/officeart/2018/2/layout/IconCircleList"/>
    <dgm:cxn modelId="{63570638-7621-4F1B-9B65-0DE70F0E0584}" type="presParOf" srcId="{CB6C622E-2615-4940-AC83-275914EB4880}" destId="{9542FD33-07D4-4282-9922-BD7761924A42}" srcOrd="3" destOrd="0" presId="urn:microsoft.com/office/officeart/2018/2/layout/IconCircleList"/>
    <dgm:cxn modelId="{4F04303D-7592-4149-A939-4CEEE71E2908}" type="presParOf" srcId="{CB6C622E-2615-4940-AC83-275914EB4880}" destId="{CE86C17F-1595-41E4-B7A1-49197D1E199B}" srcOrd="4" destOrd="0" presId="urn:microsoft.com/office/officeart/2018/2/layout/IconCircleList"/>
    <dgm:cxn modelId="{6B9C7011-37B8-4463-989D-81E02DDDCA68}" type="presParOf" srcId="{CE86C17F-1595-41E4-B7A1-49197D1E199B}" destId="{6CE9EB98-C679-4F19-9154-A9B46B801078}" srcOrd="0" destOrd="0" presId="urn:microsoft.com/office/officeart/2018/2/layout/IconCircleList"/>
    <dgm:cxn modelId="{5B638070-7131-4A3B-A0B1-E7AF490B8A39}" type="presParOf" srcId="{CE86C17F-1595-41E4-B7A1-49197D1E199B}" destId="{2A84D41C-E21D-4543-A816-B50363A80495}" srcOrd="1" destOrd="0" presId="urn:microsoft.com/office/officeart/2018/2/layout/IconCircleList"/>
    <dgm:cxn modelId="{F3865BE4-8931-4F34-88F3-2F71B35B52C7}" type="presParOf" srcId="{CE86C17F-1595-41E4-B7A1-49197D1E199B}" destId="{2333A6D9-27F9-4C07-ACD7-D52AC52F8447}" srcOrd="2" destOrd="0" presId="urn:microsoft.com/office/officeart/2018/2/layout/IconCircleList"/>
    <dgm:cxn modelId="{CE23B36D-B549-42AE-9DE0-678963DD0211}" type="presParOf" srcId="{CE86C17F-1595-41E4-B7A1-49197D1E199B}" destId="{2275949E-AB51-418F-9CF6-C120022E6619}" srcOrd="3" destOrd="0" presId="urn:microsoft.com/office/officeart/2018/2/layout/IconCircleList"/>
    <dgm:cxn modelId="{E552EB76-01E5-4A8B-88D7-6815FAE4EC6E}" type="presParOf" srcId="{CB6C622E-2615-4940-AC83-275914EB4880}" destId="{85752B55-E3A1-4FFD-AA2F-1C585283A1AD}" srcOrd="5" destOrd="0" presId="urn:microsoft.com/office/officeart/2018/2/layout/IconCircleList"/>
    <dgm:cxn modelId="{300252DF-9A2F-4945-A801-E87A118F1FDD}" type="presParOf" srcId="{CB6C622E-2615-4940-AC83-275914EB4880}" destId="{ABD6679C-A7AF-4FB6-AA83-BEB1EBF1A333}" srcOrd="6" destOrd="0" presId="urn:microsoft.com/office/officeart/2018/2/layout/IconCircleList"/>
    <dgm:cxn modelId="{D711FC72-73AE-408D-B789-830F5FCA42FA}" type="presParOf" srcId="{ABD6679C-A7AF-4FB6-AA83-BEB1EBF1A333}" destId="{023A2AC2-8F00-4881-89C9-CEF09EAF1312}" srcOrd="0" destOrd="0" presId="urn:microsoft.com/office/officeart/2018/2/layout/IconCircleList"/>
    <dgm:cxn modelId="{993EA46F-501A-4ECD-BA2C-386D888D4468}" type="presParOf" srcId="{ABD6679C-A7AF-4FB6-AA83-BEB1EBF1A333}" destId="{933F9F08-6B0B-42D2-BA14-5A82B0677391}" srcOrd="1" destOrd="0" presId="urn:microsoft.com/office/officeart/2018/2/layout/IconCircleList"/>
    <dgm:cxn modelId="{5374F3A4-CE96-4759-90B2-2CB78C764898}" type="presParOf" srcId="{ABD6679C-A7AF-4FB6-AA83-BEB1EBF1A333}" destId="{7851B4C6-9487-44F6-9B61-A3BF99E0CB46}" srcOrd="2" destOrd="0" presId="urn:microsoft.com/office/officeart/2018/2/layout/IconCircleList"/>
    <dgm:cxn modelId="{D0429C2C-ECE9-4460-817C-80C2C42F91B9}" type="presParOf" srcId="{ABD6679C-A7AF-4FB6-AA83-BEB1EBF1A333}" destId="{6EA1A403-5CDC-4F0C-902E-882AE68838B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8D4AC-4B29-4115-9534-7A84A503FFD3}">
      <dsp:nvSpPr>
        <dsp:cNvPr id="0" name=""/>
        <dsp:cNvSpPr/>
      </dsp:nvSpPr>
      <dsp:spPr>
        <a:xfrm>
          <a:off x="726437" y="49137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287495-9EEA-4DD5-9B49-DF4D567093A2}">
      <dsp:nvSpPr>
        <dsp:cNvPr id="0" name=""/>
        <dsp:cNvSpPr/>
      </dsp:nvSpPr>
      <dsp:spPr>
        <a:xfrm>
          <a:off x="231437" y="16077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Personalization: </a:t>
          </a:r>
        </a:p>
      </dsp:txBody>
      <dsp:txXfrm>
        <a:off x="231437" y="1607700"/>
        <a:ext cx="1800000" cy="720000"/>
      </dsp:txXfrm>
    </dsp:sp>
    <dsp:sp modelId="{D193AC84-8689-4F52-885F-000BB1ED8350}">
      <dsp:nvSpPr>
        <dsp:cNvPr id="0" name=""/>
        <dsp:cNvSpPr/>
      </dsp:nvSpPr>
      <dsp:spPr>
        <a:xfrm>
          <a:off x="2841437" y="49137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ABA8EF-D66B-43DD-9D62-0750D63131EE}">
      <dsp:nvSpPr>
        <dsp:cNvPr id="0" name=""/>
        <dsp:cNvSpPr/>
      </dsp:nvSpPr>
      <dsp:spPr>
        <a:xfrm>
          <a:off x="2346437" y="16077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Increased Engagement: </a:t>
          </a:r>
          <a:endParaRPr lang="en-US" sz="1700" kern="1200">
            <a:latin typeface="Gill Sans MT" panose="020B0502020104020203"/>
          </a:endParaRPr>
        </a:p>
      </dsp:txBody>
      <dsp:txXfrm>
        <a:off x="2346437" y="1607700"/>
        <a:ext cx="1800000" cy="720000"/>
      </dsp:txXfrm>
    </dsp:sp>
    <dsp:sp modelId="{EE4EA6A1-9280-4A04-A0CF-EB9EF1FEE6B6}">
      <dsp:nvSpPr>
        <dsp:cNvPr id="0" name=""/>
        <dsp:cNvSpPr/>
      </dsp:nvSpPr>
      <dsp:spPr>
        <a:xfrm>
          <a:off x="4956437" y="49137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7EEBF7-F8F0-46A8-8339-5A803894D647}">
      <dsp:nvSpPr>
        <dsp:cNvPr id="0" name=""/>
        <dsp:cNvSpPr/>
      </dsp:nvSpPr>
      <dsp:spPr>
        <a:xfrm>
          <a:off x="4461437" y="16077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latin typeface="Gill Sans MT" panose="020B0502020104020203"/>
            </a:rPr>
            <a:t>Improved</a:t>
          </a:r>
          <a:r>
            <a:rPr lang="en-US" sz="1700" kern="1200"/>
            <a:t> Customer Satisfaction: </a:t>
          </a:r>
        </a:p>
      </dsp:txBody>
      <dsp:txXfrm>
        <a:off x="4461437" y="1607700"/>
        <a:ext cx="1800000" cy="720000"/>
      </dsp:txXfrm>
    </dsp:sp>
    <dsp:sp modelId="{82730518-2E9A-466B-823B-6B7E90C96AAD}">
      <dsp:nvSpPr>
        <dsp:cNvPr id="0" name=""/>
        <dsp:cNvSpPr/>
      </dsp:nvSpPr>
      <dsp:spPr>
        <a:xfrm>
          <a:off x="1783937" y="277770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D9FA5C-6AD3-41AC-B87F-18F010997335}">
      <dsp:nvSpPr>
        <dsp:cNvPr id="0" name=""/>
        <dsp:cNvSpPr/>
      </dsp:nvSpPr>
      <dsp:spPr>
        <a:xfrm>
          <a:off x="1288937" y="38940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Increased Revenue:</a:t>
          </a:r>
        </a:p>
      </dsp:txBody>
      <dsp:txXfrm>
        <a:off x="1288937" y="3894024"/>
        <a:ext cx="1800000" cy="720000"/>
      </dsp:txXfrm>
    </dsp:sp>
    <dsp:sp modelId="{652C5A82-E162-4C83-BEB3-6CF00AA8D3F1}">
      <dsp:nvSpPr>
        <dsp:cNvPr id="0" name=""/>
        <dsp:cNvSpPr/>
      </dsp:nvSpPr>
      <dsp:spPr>
        <a:xfrm>
          <a:off x="3898937" y="277770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BC7799-C0C1-45A2-8D64-B1E68EB2FC83}">
      <dsp:nvSpPr>
        <dsp:cNvPr id="0" name=""/>
        <dsp:cNvSpPr/>
      </dsp:nvSpPr>
      <dsp:spPr>
        <a:xfrm>
          <a:off x="3403937" y="389402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Reduced Information Overload:</a:t>
          </a:r>
        </a:p>
      </dsp:txBody>
      <dsp:txXfrm>
        <a:off x="3403937" y="3894024"/>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CD9F4-5683-4B27-BCA9-702F61C0F2CC}">
      <dsp:nvSpPr>
        <dsp:cNvPr id="0" name=""/>
        <dsp:cNvSpPr/>
      </dsp:nvSpPr>
      <dsp:spPr>
        <a:xfrm>
          <a:off x="747339" y="777763"/>
          <a:ext cx="1128937" cy="1128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4D086-EB2E-460E-AC30-DD69C84977E9}">
      <dsp:nvSpPr>
        <dsp:cNvPr id="0" name=""/>
        <dsp:cNvSpPr/>
      </dsp:nvSpPr>
      <dsp:spPr>
        <a:xfrm>
          <a:off x="57433" y="2233077"/>
          <a:ext cx="250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We merge 2 datasets based on "movieId" </a:t>
          </a:r>
        </a:p>
      </dsp:txBody>
      <dsp:txXfrm>
        <a:off x="57433" y="2233077"/>
        <a:ext cx="2508750" cy="720000"/>
      </dsp:txXfrm>
    </dsp:sp>
    <dsp:sp modelId="{14B842A2-39FE-4CCF-BE94-C3FB7B9E80EA}">
      <dsp:nvSpPr>
        <dsp:cNvPr id="0" name=""/>
        <dsp:cNvSpPr/>
      </dsp:nvSpPr>
      <dsp:spPr>
        <a:xfrm>
          <a:off x="3695120" y="777763"/>
          <a:ext cx="1128937" cy="1128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CEB495-0F03-4E03-ABD6-FE41D295A728}">
      <dsp:nvSpPr>
        <dsp:cNvPr id="0" name=""/>
        <dsp:cNvSpPr/>
      </dsp:nvSpPr>
      <dsp:spPr>
        <a:xfrm>
          <a:off x="3005214" y="2233077"/>
          <a:ext cx="250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Dropping unnecessary columns .</a:t>
          </a:r>
        </a:p>
      </dsp:txBody>
      <dsp:txXfrm>
        <a:off x="3005214" y="2233077"/>
        <a:ext cx="2508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99E2A6-9E6B-4505-8649-F80987B910B1}">
      <dsp:nvSpPr>
        <dsp:cNvPr id="0" name=""/>
        <dsp:cNvSpPr/>
      </dsp:nvSpPr>
      <dsp:spPr>
        <a:xfrm>
          <a:off x="0" y="0"/>
          <a:ext cx="3463193" cy="937260"/>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Corbel" panose="020B0503020204020204"/>
            </a:rPr>
            <a:t> Transposed</a:t>
          </a:r>
          <a:r>
            <a:rPr lang="en-US" sz="2400" kern="1200"/>
            <a:t> pivot table</a:t>
          </a:r>
          <a:r>
            <a:rPr lang="en-US" sz="2400" kern="1200">
              <a:latin typeface="Corbel" panose="020B0503020204020204"/>
            </a:rPr>
            <a:t> </a:t>
          </a:r>
          <a:endParaRPr lang="en-US" sz="2400" kern="1200"/>
        </a:p>
      </dsp:txBody>
      <dsp:txXfrm>
        <a:off x="27451" y="27451"/>
        <a:ext cx="2451817" cy="882358"/>
      </dsp:txXfrm>
    </dsp:sp>
    <dsp:sp modelId="{88771513-C396-4803-B300-D75D97CBC810}">
      <dsp:nvSpPr>
        <dsp:cNvPr id="0" name=""/>
        <dsp:cNvSpPr/>
      </dsp:nvSpPr>
      <dsp:spPr>
        <a:xfrm>
          <a:off x="305575" y="1093470"/>
          <a:ext cx="3463193" cy="937260"/>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Corbel" panose="020B0503020204020204"/>
            </a:rPr>
            <a:t>Fit function </a:t>
          </a:r>
        </a:p>
      </dsp:txBody>
      <dsp:txXfrm>
        <a:off x="333026" y="1120921"/>
        <a:ext cx="2493496" cy="882358"/>
      </dsp:txXfrm>
    </dsp:sp>
    <dsp:sp modelId="{B9718D15-2062-403C-B8B9-86706D2E0976}">
      <dsp:nvSpPr>
        <dsp:cNvPr id="0" name=""/>
        <dsp:cNvSpPr/>
      </dsp:nvSpPr>
      <dsp:spPr>
        <a:xfrm>
          <a:off x="611151" y="2186940"/>
          <a:ext cx="3463193" cy="937260"/>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t> item_distances item_indices</a:t>
          </a:r>
          <a:r>
            <a:rPr lang="en-US" sz="2400" kern="1200">
              <a:latin typeface="Corbel" panose="020B0503020204020204"/>
            </a:rPr>
            <a:t> </a:t>
          </a:r>
          <a:endParaRPr lang="en-US" sz="2400" kern="1200"/>
        </a:p>
      </dsp:txBody>
      <dsp:txXfrm>
        <a:off x="638602" y="2214391"/>
        <a:ext cx="2493496" cy="882358"/>
      </dsp:txXfrm>
    </dsp:sp>
    <dsp:sp modelId="{EF00DBBA-6806-40A4-8380-4FEEC74E8E4C}">
      <dsp:nvSpPr>
        <dsp:cNvPr id="0" name=""/>
        <dsp:cNvSpPr/>
      </dsp:nvSpPr>
      <dsp:spPr>
        <a:xfrm>
          <a:off x="2853974" y="710755"/>
          <a:ext cx="609219" cy="609219"/>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2991048" y="710755"/>
        <a:ext cx="335071" cy="458437"/>
      </dsp:txXfrm>
    </dsp:sp>
    <dsp:sp modelId="{13167A6A-01DA-4C92-9FA5-9635AD29A723}">
      <dsp:nvSpPr>
        <dsp:cNvPr id="0" name=""/>
        <dsp:cNvSpPr/>
      </dsp:nvSpPr>
      <dsp:spPr>
        <a:xfrm>
          <a:off x="3159549" y="1797977"/>
          <a:ext cx="609219" cy="609219"/>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reflection blurRad="12700" stA="26000" endPos="32000" dist="12700" dir="5400000" sy="-100000" rotWithShape="0"/>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296623" y="1797977"/>
        <a:ext cx="335071" cy="4584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59C91-45E0-42C7-B2F6-E7FD85DF72E0}">
      <dsp:nvSpPr>
        <dsp:cNvPr id="0" name=""/>
        <dsp:cNvSpPr/>
      </dsp:nvSpPr>
      <dsp:spPr>
        <a:xfrm>
          <a:off x="0" y="2118"/>
          <a:ext cx="6492875" cy="10739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7656A5-8109-4B71-A808-301F382719E9}">
      <dsp:nvSpPr>
        <dsp:cNvPr id="0" name=""/>
        <dsp:cNvSpPr/>
      </dsp:nvSpPr>
      <dsp:spPr>
        <a:xfrm>
          <a:off x="324863" y="243752"/>
          <a:ext cx="590660" cy="590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646712-C312-4928-A870-0363B85C1B26}">
      <dsp:nvSpPr>
        <dsp:cNvPr id="0" name=""/>
        <dsp:cNvSpPr/>
      </dsp:nvSpPr>
      <dsp:spPr>
        <a:xfrm>
          <a:off x="1240387" y="2118"/>
          <a:ext cx="5252487"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711200">
            <a:lnSpc>
              <a:spcPct val="100000"/>
            </a:lnSpc>
            <a:spcBef>
              <a:spcPct val="0"/>
            </a:spcBef>
            <a:spcAft>
              <a:spcPct val="35000"/>
            </a:spcAft>
            <a:buNone/>
          </a:pPr>
          <a:r>
            <a:rPr lang="en-US" sz="1600" kern="1200">
              <a:latin typeface="Corbel" panose="020B0503020204020204"/>
            </a:rPr>
            <a:t>User Cold</a:t>
          </a:r>
          <a:r>
            <a:rPr lang="en-US" sz="1600" kern="1200"/>
            <a:t> Start: There needs to be enough other users already in the system to find a match.</a:t>
          </a:r>
        </a:p>
      </dsp:txBody>
      <dsp:txXfrm>
        <a:off x="1240387" y="2118"/>
        <a:ext cx="5252487" cy="1073928"/>
      </dsp:txXfrm>
    </dsp:sp>
    <dsp:sp modelId="{5E31640C-339A-4678-A70B-0ADF9B799B09}">
      <dsp:nvSpPr>
        <dsp:cNvPr id="0" name=""/>
        <dsp:cNvSpPr/>
      </dsp:nvSpPr>
      <dsp:spPr>
        <a:xfrm>
          <a:off x="0" y="1344530"/>
          <a:ext cx="6492875" cy="10739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4A866-CFDC-4BB3-9F8D-5E6799A79D76}">
      <dsp:nvSpPr>
        <dsp:cNvPr id="0" name=""/>
        <dsp:cNvSpPr/>
      </dsp:nvSpPr>
      <dsp:spPr>
        <a:xfrm>
          <a:off x="324863" y="1586164"/>
          <a:ext cx="590660" cy="5906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225282-0762-4C85-AC84-4B3A28E3A5E5}">
      <dsp:nvSpPr>
        <dsp:cNvPr id="0" name=""/>
        <dsp:cNvSpPr/>
      </dsp:nvSpPr>
      <dsp:spPr>
        <a:xfrm>
          <a:off x="1240387" y="1344530"/>
          <a:ext cx="5252487"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711200">
            <a:lnSpc>
              <a:spcPct val="100000"/>
            </a:lnSpc>
            <a:spcBef>
              <a:spcPct val="0"/>
            </a:spcBef>
            <a:spcAft>
              <a:spcPct val="35000"/>
            </a:spcAft>
            <a:buNone/>
          </a:pPr>
          <a:r>
            <a:rPr lang="en-US" sz="1600" kern="1200"/>
            <a:t>Data sparsity</a:t>
          </a:r>
          <a:r>
            <a:rPr lang="en-US" sz="1600" kern="1200">
              <a:latin typeface="Corbel" panose="020B0503020204020204"/>
            </a:rPr>
            <a:t>: Not</a:t>
          </a:r>
          <a:r>
            <a:rPr lang="en-US" sz="1600" kern="1200"/>
            <a:t> all users have rated all items. By focusing on the similarity of items rather than users, the system can provide recommendations even when data is sparse</a:t>
          </a:r>
          <a:r>
            <a:rPr lang="en-US" sz="1600" kern="1200">
              <a:latin typeface="Corbel" panose="020B0503020204020204"/>
            </a:rPr>
            <a:t>.</a:t>
          </a:r>
        </a:p>
      </dsp:txBody>
      <dsp:txXfrm>
        <a:off x="1240387" y="1344530"/>
        <a:ext cx="5252487" cy="1073928"/>
      </dsp:txXfrm>
    </dsp:sp>
    <dsp:sp modelId="{3B9330B3-0074-4E9F-8B26-EBEFEB092729}">
      <dsp:nvSpPr>
        <dsp:cNvPr id="0" name=""/>
        <dsp:cNvSpPr/>
      </dsp:nvSpPr>
      <dsp:spPr>
        <a:xfrm>
          <a:off x="0" y="2686941"/>
          <a:ext cx="6492875" cy="10739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8157E-B612-472C-AB40-766894C58CA4}">
      <dsp:nvSpPr>
        <dsp:cNvPr id="0" name=""/>
        <dsp:cNvSpPr/>
      </dsp:nvSpPr>
      <dsp:spPr>
        <a:xfrm>
          <a:off x="324863" y="2928575"/>
          <a:ext cx="590660" cy="590660"/>
        </a:xfrm>
        <a:prstGeom prst="rect">
          <a:avLst/>
        </a:prstGeom>
        <a:solidFill>
          <a:schemeClr val="accent4">
            <a:hueOff val="0"/>
            <a:satOff val="0"/>
            <a:lumOff val="0"/>
            <a:alphaOff val="0"/>
          </a:schemeClr>
        </a:solid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481E19-5EA7-42E9-B4E8-2D27BE13FBE1}">
      <dsp:nvSpPr>
        <dsp:cNvPr id="0" name=""/>
        <dsp:cNvSpPr/>
      </dsp:nvSpPr>
      <dsp:spPr>
        <a:xfrm>
          <a:off x="1240387" y="2686941"/>
          <a:ext cx="5252487"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711200">
            <a:lnSpc>
              <a:spcPct val="100000"/>
            </a:lnSpc>
            <a:spcBef>
              <a:spcPct val="0"/>
            </a:spcBef>
            <a:spcAft>
              <a:spcPct val="35000"/>
            </a:spcAft>
            <a:buNone/>
          </a:pPr>
          <a:r>
            <a:rPr lang="en-US" sz="1600" kern="1200"/>
            <a:t>Diversity: Item-based collaborative filtering can help provide diverse recommendations that cover a wide range of user preferences.</a:t>
          </a:r>
          <a:r>
            <a:rPr lang="en-US" sz="1600" kern="1200">
              <a:latin typeface="Corbel" panose="020B0503020204020204"/>
            </a:rPr>
            <a:t> </a:t>
          </a:r>
          <a:endParaRPr lang="en-US" sz="1600" kern="1200"/>
        </a:p>
      </dsp:txBody>
      <dsp:txXfrm>
        <a:off x="1240387" y="2686941"/>
        <a:ext cx="5252487" cy="1073928"/>
      </dsp:txXfrm>
    </dsp:sp>
    <dsp:sp modelId="{2D435D27-D1C3-450C-BA8F-F54CAC98E859}">
      <dsp:nvSpPr>
        <dsp:cNvPr id="0" name=""/>
        <dsp:cNvSpPr/>
      </dsp:nvSpPr>
      <dsp:spPr>
        <a:xfrm>
          <a:off x="0" y="4029352"/>
          <a:ext cx="6492875" cy="10739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380F93-7D6D-4AB8-9CC5-43F95E77B083}">
      <dsp:nvSpPr>
        <dsp:cNvPr id="0" name=""/>
        <dsp:cNvSpPr/>
      </dsp:nvSpPr>
      <dsp:spPr>
        <a:xfrm>
          <a:off x="324863" y="4270986"/>
          <a:ext cx="590660" cy="5906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97E944-2525-43C6-940E-3C4696DDF3FB}">
      <dsp:nvSpPr>
        <dsp:cNvPr id="0" name=""/>
        <dsp:cNvSpPr/>
      </dsp:nvSpPr>
      <dsp:spPr>
        <a:xfrm>
          <a:off x="1240387" y="4029352"/>
          <a:ext cx="5252487" cy="1073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57" tIns="113657" rIns="113657" bIns="113657" numCol="1" spcCol="1270" anchor="ctr" anchorCtr="0">
          <a:noAutofit/>
        </a:bodyPr>
        <a:lstStyle/>
        <a:p>
          <a:pPr marL="0" lvl="0" indent="0" algn="l" defTabSz="711200">
            <a:lnSpc>
              <a:spcPct val="100000"/>
            </a:lnSpc>
            <a:spcBef>
              <a:spcPct val="0"/>
            </a:spcBef>
            <a:spcAft>
              <a:spcPct val="35000"/>
            </a:spcAft>
            <a:buNone/>
          </a:pPr>
          <a:r>
            <a:rPr lang="en-US" sz="1600" kern="1200"/>
            <a:t>Popularity Bias: Cannot recommend items to someone with unique tastes.</a:t>
          </a:r>
          <a:r>
            <a:rPr lang="en-US" sz="1600" kern="1200">
              <a:latin typeface="Corbel" panose="020B0503020204020204"/>
            </a:rPr>
            <a:t> </a:t>
          </a:r>
          <a:r>
            <a:rPr lang="en-US" sz="1600" kern="1200"/>
            <a:t> Tends to recommend popular items.</a:t>
          </a:r>
        </a:p>
      </dsp:txBody>
      <dsp:txXfrm>
        <a:off x="1240387" y="4029352"/>
        <a:ext cx="5252487" cy="10739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69817-334D-4600-B83F-23ECCF2CA8F3}">
      <dsp:nvSpPr>
        <dsp:cNvPr id="0" name=""/>
        <dsp:cNvSpPr/>
      </dsp:nvSpPr>
      <dsp:spPr>
        <a:xfrm>
          <a:off x="197350" y="89592"/>
          <a:ext cx="1328180" cy="13281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151649-29C0-40BB-B2AC-31B1B10600A3}">
      <dsp:nvSpPr>
        <dsp:cNvPr id="0" name=""/>
        <dsp:cNvSpPr/>
      </dsp:nvSpPr>
      <dsp:spPr>
        <a:xfrm>
          <a:off x="476268" y="368510"/>
          <a:ext cx="770344" cy="7703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160D76-7B27-474E-9B24-276B9CF5A1E3}">
      <dsp:nvSpPr>
        <dsp:cNvPr id="0" name=""/>
        <dsp:cNvSpPr/>
      </dsp:nvSpPr>
      <dsp:spPr>
        <a:xfrm>
          <a:off x="1810140" y="89592"/>
          <a:ext cx="3130711" cy="1328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In summary, Collaborative Filtering is a widely used technique in recommender systems for generating personalized recommendations by finding similar user/item pairs.</a:t>
          </a:r>
        </a:p>
      </dsp:txBody>
      <dsp:txXfrm>
        <a:off x="1810140" y="89592"/>
        <a:ext cx="3130711" cy="1328180"/>
      </dsp:txXfrm>
    </dsp:sp>
    <dsp:sp modelId="{C09F8DA6-8E70-489D-82F8-9383D504B753}">
      <dsp:nvSpPr>
        <dsp:cNvPr id="0" name=""/>
        <dsp:cNvSpPr/>
      </dsp:nvSpPr>
      <dsp:spPr>
        <a:xfrm>
          <a:off x="5486355" y="89592"/>
          <a:ext cx="1328180" cy="13281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00279-9A44-433C-84E1-007F5D18197E}">
      <dsp:nvSpPr>
        <dsp:cNvPr id="0" name=""/>
        <dsp:cNvSpPr/>
      </dsp:nvSpPr>
      <dsp:spPr>
        <a:xfrm>
          <a:off x="5765273" y="368510"/>
          <a:ext cx="770344" cy="7703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56F612-0A38-4297-A619-2A59180C308B}">
      <dsp:nvSpPr>
        <dsp:cNvPr id="0" name=""/>
        <dsp:cNvSpPr/>
      </dsp:nvSpPr>
      <dsp:spPr>
        <a:xfrm>
          <a:off x="7099146" y="89592"/>
          <a:ext cx="3130711" cy="1328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However, it faces challenges such as user and item cold-start problems, sparsity, and scalability issues. To overcome these challenges, researchers have explored combining CF with other techniques and incorporating factors such as trust, cross-domain information, context, and time-variant features. </a:t>
          </a:r>
        </a:p>
      </dsp:txBody>
      <dsp:txXfrm>
        <a:off x="7099146" y="89592"/>
        <a:ext cx="3130711" cy="1328180"/>
      </dsp:txXfrm>
    </dsp:sp>
    <dsp:sp modelId="{6CE9EB98-C679-4F19-9154-A9B46B801078}">
      <dsp:nvSpPr>
        <dsp:cNvPr id="0" name=""/>
        <dsp:cNvSpPr/>
      </dsp:nvSpPr>
      <dsp:spPr>
        <a:xfrm>
          <a:off x="197350" y="1998547"/>
          <a:ext cx="1328180" cy="13281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84D41C-E21D-4543-A816-B50363A80495}">
      <dsp:nvSpPr>
        <dsp:cNvPr id="0" name=""/>
        <dsp:cNvSpPr/>
      </dsp:nvSpPr>
      <dsp:spPr>
        <a:xfrm>
          <a:off x="476268" y="2277465"/>
          <a:ext cx="770344" cy="7703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75949E-AB51-418F-9CF6-C120022E6619}">
      <dsp:nvSpPr>
        <dsp:cNvPr id="0" name=""/>
        <dsp:cNvSpPr/>
      </dsp:nvSpPr>
      <dsp:spPr>
        <a:xfrm>
          <a:off x="1810140" y="1998547"/>
          <a:ext cx="3130711" cy="1328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However, there is still a lot of room for improvement and further research in this area . </a:t>
          </a:r>
        </a:p>
      </dsp:txBody>
      <dsp:txXfrm>
        <a:off x="1810140" y="1998547"/>
        <a:ext cx="3130711" cy="1328180"/>
      </dsp:txXfrm>
    </dsp:sp>
    <dsp:sp modelId="{023A2AC2-8F00-4881-89C9-CEF09EAF1312}">
      <dsp:nvSpPr>
        <dsp:cNvPr id="0" name=""/>
        <dsp:cNvSpPr/>
      </dsp:nvSpPr>
      <dsp:spPr>
        <a:xfrm>
          <a:off x="5486355" y="1998547"/>
          <a:ext cx="1328180" cy="13281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F9F08-6B0B-42D2-BA14-5A82B0677391}">
      <dsp:nvSpPr>
        <dsp:cNvPr id="0" name=""/>
        <dsp:cNvSpPr/>
      </dsp:nvSpPr>
      <dsp:spPr>
        <a:xfrm>
          <a:off x="5765273" y="2277465"/>
          <a:ext cx="770344" cy="7703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A1A403-5CDC-4F0C-902E-882AE68838B6}">
      <dsp:nvSpPr>
        <dsp:cNvPr id="0" name=""/>
        <dsp:cNvSpPr/>
      </dsp:nvSpPr>
      <dsp:spPr>
        <a:xfrm>
          <a:off x="7099146" y="1998547"/>
          <a:ext cx="3130711" cy="1328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We can also explore new methods to combine collaborative filtering with other approaches to resolve scalability and cold start issues. CF based approaches can be enhanced by incorporating trust, cross-domain information, context and time-variant features.</a:t>
          </a:r>
        </a:p>
      </dsp:txBody>
      <dsp:txXfrm>
        <a:off x="7099146" y="1998547"/>
        <a:ext cx="3130711" cy="132818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3/29/2023</a:t>
            </a:fld>
            <a:endParaRPr lang="en-US"/>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3/29/2023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a:p>
        </p:txBody>
      </p:sp>
    </p:spTree>
    <p:extLst>
      <p:ext uri="{BB962C8B-B14F-4D97-AF65-F5344CB8AC3E}">
        <p14:creationId xmlns:p14="http://schemas.microsoft.com/office/powerpoint/2010/main" val="528373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002DED-DCF6-428F-92AB-AA8ACCA0B387}" type="slidenum">
              <a:rPr lang="en-US" smtClean="0"/>
              <a:t>23</a:t>
            </a:fld>
            <a:endParaRPr lang="en-US"/>
          </a:p>
        </p:txBody>
      </p:sp>
    </p:spTree>
    <p:extLst>
      <p:ext uri="{BB962C8B-B14F-4D97-AF65-F5344CB8AC3E}">
        <p14:creationId xmlns:p14="http://schemas.microsoft.com/office/powerpoint/2010/main" val="861535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3251742-F350-4E0A-882E-44E34E005EFD}" type="slidenum">
              <a:rPr lang="en-US" smtClean="0"/>
              <a:t>28</a:t>
            </a:fld>
            <a:endParaRPr lang="en-US"/>
          </a:p>
        </p:txBody>
      </p:sp>
    </p:spTree>
    <p:extLst>
      <p:ext uri="{BB962C8B-B14F-4D97-AF65-F5344CB8AC3E}">
        <p14:creationId xmlns:p14="http://schemas.microsoft.com/office/powerpoint/2010/main" val="33965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3/29/2023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76979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3502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77231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46677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8259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3008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9341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82744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64184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577227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2961738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4980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31592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a:t>Click to add photo</a:t>
            </a:r>
          </a:p>
        </p:txBody>
      </p:sp>
    </p:spTree>
    <p:extLst>
      <p:ext uri="{BB962C8B-B14F-4D97-AF65-F5344CB8AC3E}">
        <p14:creationId xmlns:p14="http://schemas.microsoft.com/office/powerpoint/2010/main" val="939446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a:t>2/1/20XX</a:t>
            </a:r>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19253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a:t>Click to edit Master title style</a:t>
            </a:r>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a:t>2/1/20XX</a:t>
            </a:r>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a:p>
        </p:txBody>
      </p:sp>
    </p:spTree>
    <p:extLst>
      <p:ext uri="{BB962C8B-B14F-4D97-AF65-F5344CB8AC3E}">
        <p14:creationId xmlns:p14="http://schemas.microsoft.com/office/powerpoint/2010/main" val="3239298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a:t>2/1/20XX</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408447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a:t>2/1/20XX</a:t>
            </a:r>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959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a:t>2/1/20XX</a:t>
            </a:r>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a:p>
        </p:txBody>
      </p:sp>
    </p:spTree>
    <p:extLst>
      <p:ext uri="{BB962C8B-B14F-4D97-AF65-F5344CB8AC3E}">
        <p14:creationId xmlns:p14="http://schemas.microsoft.com/office/powerpoint/2010/main" val="144922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32281109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311369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17164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74037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42157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8467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40196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25521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52643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3/29/2023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70572499"/>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39.png"/><Relationship Id="rId7" Type="http://schemas.openxmlformats.org/officeDocument/2006/relationships/diagramLayout" Target="../diagrams/layout3.xml"/><Relationship Id="rId2" Type="http://schemas.openxmlformats.org/officeDocument/2006/relationships/image" Target="../media/image1.jpeg"/><Relationship Id="rId1" Type="http://schemas.openxmlformats.org/officeDocument/2006/relationships/slideLayout" Target="../slideLayouts/slideLayout23.xml"/><Relationship Id="rId6" Type="http://schemas.openxmlformats.org/officeDocument/2006/relationships/diagramData" Target="../diagrams/data3.xml"/><Relationship Id="rId5" Type="http://schemas.openxmlformats.org/officeDocument/2006/relationships/image" Target="../media/image41.png"/><Relationship Id="rId10" Type="http://schemas.microsoft.com/office/2007/relationships/diagramDrawing" Target="../diagrams/drawing3.xml"/><Relationship Id="rId4" Type="http://schemas.openxmlformats.org/officeDocument/2006/relationships/image" Target="../media/image40.png"/><Relationship Id="rId9" Type="http://schemas.openxmlformats.org/officeDocument/2006/relationships/diagramColors" Target="../diagrams/colors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2.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jpe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1452616" y="962902"/>
            <a:ext cx="4176384" cy="2380828"/>
          </a:xfrm>
        </p:spPr>
        <p:txBody>
          <a:bodyPr vert="horz" lIns="91440" tIns="45720" rIns="91440" bIns="0" rtlCol="0" anchor="b">
            <a:normAutofit/>
          </a:bodyPr>
          <a:lstStyle/>
          <a:p>
            <a:r>
              <a:rPr lang="en-US" sz="3400" b="0" spc="0"/>
              <a:t>Recommendation System Using Machine Learning Techniques</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1452617" y="3531204"/>
            <a:ext cx="4171479" cy="1610643"/>
          </a:xfrm>
        </p:spPr>
        <p:txBody>
          <a:bodyPr vert="horz" lIns="91440" tIns="91440" rIns="91440" bIns="91440" rtlCol="0">
            <a:normAutofit fontScale="92500" lnSpcReduction="20000"/>
          </a:bodyPr>
          <a:lstStyle/>
          <a:p>
            <a:pPr indent="0"/>
            <a:r>
              <a:rPr lang="en-US" sz="1600" cap="all" dirty="0"/>
              <a:t>Aditya Rana</a:t>
            </a:r>
          </a:p>
          <a:p>
            <a:pPr indent="0"/>
            <a:r>
              <a:rPr lang="en-US" sz="1600" cap="all" dirty="0"/>
              <a:t>Karthikey Sharma</a:t>
            </a:r>
          </a:p>
          <a:p>
            <a:pPr indent="0"/>
            <a:endParaRPr lang="en-US" sz="1600" cap="all" dirty="0"/>
          </a:p>
          <a:p>
            <a:pPr indent="0"/>
            <a:r>
              <a:rPr lang="en-US" sz="1600" cap="all" dirty="0"/>
              <a:t>Under The guidance of </a:t>
            </a:r>
          </a:p>
          <a:p>
            <a:pPr indent="0"/>
            <a:r>
              <a:rPr lang="en-US" sz="1600" b="1" cap="all" dirty="0"/>
              <a:t>MR. Dhananjay </a:t>
            </a:r>
            <a:r>
              <a:rPr lang="en-US" sz="1600" b="1" cap="all" dirty="0" err="1"/>
              <a:t>kumar</a:t>
            </a:r>
            <a:endParaRPr lang="en-US" sz="1600" b="1" cap="all"/>
          </a:p>
        </p:txBody>
      </p:sp>
      <p:pic>
        <p:nvPicPr>
          <p:cNvPr id="1026" name="Picture 2" descr="Recommendation System -Understanding The Basic Concepts">
            <a:extLst>
              <a:ext uri="{FF2B5EF4-FFF2-40B4-BE49-F238E27FC236}">
                <a16:creationId xmlns:a16="http://schemas.microsoft.com/office/drawing/2014/main" id="{599F48D3-1ECC-1A54-8CFF-F40FF62CB700}"/>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6937" r="16937"/>
          <a:stretch>
            <a:fillRect/>
          </a:stretch>
        </p:blipFill>
        <p:spPr bwMode="auto">
          <a:xfrm>
            <a:off x="6248612" y="805583"/>
            <a:ext cx="4652039" cy="4660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4"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6"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7"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8" name="TextBox 7">
            <a:extLst>
              <a:ext uri="{FF2B5EF4-FFF2-40B4-BE49-F238E27FC236}">
                <a16:creationId xmlns:a16="http://schemas.microsoft.com/office/drawing/2014/main" id="{FA4395FB-921F-FF8E-61A4-67D586124396}"/>
              </a:ext>
            </a:extLst>
          </p:cNvPr>
          <p:cNvSpPr txBox="1"/>
          <p:nvPr/>
        </p:nvSpPr>
        <p:spPr>
          <a:xfrm>
            <a:off x="4089399" y="4625788"/>
            <a:ext cx="7413623" cy="835217"/>
          </a:xfrm>
          <a:prstGeom prst="rect">
            <a:avLst/>
          </a:prstGeom>
        </p:spPr>
        <p:txBody>
          <a:bodyPr vert="horz" lIns="91440" tIns="45720" rIns="91440" bIns="45720" rtlCol="0" anchor="b">
            <a:normAutofit/>
          </a:bodyPr>
          <a:lstStyle/>
          <a:p>
            <a:pPr algn="r">
              <a:spcBef>
                <a:spcPct val="0"/>
              </a:spcBef>
              <a:spcAft>
                <a:spcPts val="600"/>
              </a:spcAft>
            </a:pPr>
            <a:r>
              <a:rPr lang="en-US" sz="4400">
                <a:ln w="3175" cmpd="sng">
                  <a:noFill/>
                </a:ln>
                <a:latin typeface="+mj-lt"/>
                <a:ea typeface="+mj-ea"/>
                <a:cs typeface="+mj-cs"/>
              </a:rPr>
              <a:t>After Merging :</a:t>
            </a:r>
          </a:p>
        </p:txBody>
      </p:sp>
      <p:pic>
        <p:nvPicPr>
          <p:cNvPr id="7" name="Picture 6">
            <a:extLst>
              <a:ext uri="{FF2B5EF4-FFF2-40B4-BE49-F238E27FC236}">
                <a16:creationId xmlns:a16="http://schemas.microsoft.com/office/drawing/2014/main" id="{D23EF51A-EFF5-2684-B8F1-40E0DB4904C5}"/>
              </a:ext>
            </a:extLst>
          </p:cNvPr>
          <p:cNvPicPr>
            <a:picLocks noChangeAspect="1"/>
          </p:cNvPicPr>
          <p:nvPr/>
        </p:nvPicPr>
        <p:blipFill rotWithShape="1">
          <a:blip r:embed="rId3"/>
          <a:srcRect r="1" b="6926"/>
          <a:stretch/>
        </p:blipFill>
        <p:spPr>
          <a:xfrm>
            <a:off x="3967843" y="608014"/>
            <a:ext cx="7487555" cy="372843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Slide Number Placeholder 4">
            <a:extLst>
              <a:ext uri="{FF2B5EF4-FFF2-40B4-BE49-F238E27FC236}">
                <a16:creationId xmlns:a16="http://schemas.microsoft.com/office/drawing/2014/main" id="{D78C60A8-ECD9-A534-1677-DB78D441CCF2}"/>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80967E29-1480-472A-9FC5-C4768A52587C}" type="slidenum">
              <a:rPr lang="en-US" smtClean="0"/>
              <a:pPr defTabSz="914400">
                <a:spcAft>
                  <a:spcPts val="600"/>
                </a:spcAft>
              </a:pPr>
              <a:t>10</a:t>
            </a:fld>
            <a:endParaRPr lang="en-US"/>
          </a:p>
        </p:txBody>
      </p:sp>
    </p:spTree>
    <p:extLst>
      <p:ext uri="{BB962C8B-B14F-4D97-AF65-F5344CB8AC3E}">
        <p14:creationId xmlns:p14="http://schemas.microsoft.com/office/powerpoint/2010/main" val="1685610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3B5C634F-0357-AE49-716C-D16BD9F8ACDC}"/>
              </a:ext>
            </a:extLst>
          </p:cNvPr>
          <p:cNvSpPr>
            <a:spLocks noGrp="1"/>
          </p:cNvSpPr>
          <p:nvPr>
            <p:ph type="title"/>
          </p:nvPr>
        </p:nvSpPr>
        <p:spPr>
          <a:xfrm>
            <a:off x="2253785" y="1380068"/>
            <a:ext cx="5428432" cy="2616199"/>
          </a:xfrm>
        </p:spPr>
        <p:txBody>
          <a:bodyPr vert="horz" lIns="91440" tIns="45720" rIns="91440" bIns="45720" rtlCol="0" anchor="b">
            <a:normAutofit/>
          </a:bodyPr>
          <a:lstStyle/>
          <a:p>
            <a:pPr algn="r">
              <a:lnSpc>
                <a:spcPct val="90000"/>
              </a:lnSpc>
            </a:pPr>
            <a:r>
              <a:rPr lang="en-US" sz="2400"/>
              <a:t>The</a:t>
            </a:r>
            <a:r>
              <a:rPr lang="en-US" sz="2400" b="0" i="0"/>
              <a:t> User Item Rating Matrix is a two-dimensional matrix that represents the ratings that users give to different items.</a:t>
            </a:r>
            <a:br>
              <a:rPr lang="en-US" sz="2400" b="0" i="0"/>
            </a:br>
            <a:br>
              <a:rPr lang="en-US" sz="2400" b="0" i="0"/>
            </a:br>
            <a:br>
              <a:rPr lang="en-US" sz="2400" b="0" i="0"/>
            </a:br>
            <a:br>
              <a:rPr lang="en-US" sz="2400" b="0" i="0"/>
            </a:br>
            <a:endParaRPr lang="en-US" sz="2400"/>
          </a:p>
        </p:txBody>
      </p:sp>
      <p:sp>
        <p:nvSpPr>
          <p:cNvPr id="5" name="Slide Number Placeholder 4">
            <a:extLst>
              <a:ext uri="{FF2B5EF4-FFF2-40B4-BE49-F238E27FC236}">
                <a16:creationId xmlns:a16="http://schemas.microsoft.com/office/drawing/2014/main" id="{E11B64C8-0464-F9FC-7779-1C4F08439612}"/>
              </a:ext>
            </a:extLst>
          </p:cNvPr>
          <p:cNvSpPr>
            <a:spLocks noGrp="1"/>
          </p:cNvSpPr>
          <p:nvPr>
            <p:ph type="sldNum" sz="quarter" idx="12"/>
          </p:nvPr>
        </p:nvSpPr>
        <p:spPr>
          <a:xfrm>
            <a:off x="7218380" y="5883275"/>
            <a:ext cx="463837" cy="365125"/>
          </a:xfrm>
        </p:spPr>
        <p:txBody>
          <a:bodyPr vert="horz" lIns="91440" tIns="45720" rIns="91440" bIns="45720" rtlCol="0" anchor="ctr">
            <a:normAutofit/>
          </a:bodyPr>
          <a:lstStyle/>
          <a:p>
            <a:pPr defTabSz="914400">
              <a:spcAft>
                <a:spcPts val="600"/>
              </a:spcAft>
            </a:pPr>
            <a:fld id="{80967E29-1480-472A-9FC5-C4768A52587C}" type="slidenum">
              <a:rPr lang="en-US" smtClean="0"/>
              <a:pPr defTabSz="914400">
                <a:spcAft>
                  <a:spcPts val="600"/>
                </a:spcAft>
              </a:pPr>
              <a:t>11</a:t>
            </a:fld>
            <a:endParaRPr lang="en-US"/>
          </a:p>
        </p:txBody>
      </p:sp>
      <p:pic>
        <p:nvPicPr>
          <p:cNvPr id="8" name="Picture 7" descr="Light blue 3D cubes suspended on the air with a dark blue 3D cube on the surface">
            <a:extLst>
              <a:ext uri="{FF2B5EF4-FFF2-40B4-BE49-F238E27FC236}">
                <a16:creationId xmlns:a16="http://schemas.microsoft.com/office/drawing/2014/main" id="{BB3B1A76-146F-1F67-7950-C301EAB1E094}"/>
              </a:ext>
            </a:extLst>
          </p:cNvPr>
          <p:cNvPicPr>
            <a:picLocks noChangeAspect="1"/>
          </p:cNvPicPr>
          <p:nvPr/>
        </p:nvPicPr>
        <p:blipFill rotWithShape="1">
          <a:blip r:embed="rId3"/>
          <a:srcRect l="8181" r="58485" b="-2"/>
          <a:stretch/>
        </p:blipFill>
        <p:spPr>
          <a:xfrm>
            <a:off x="8127998" y="10"/>
            <a:ext cx="4064001" cy="6857990"/>
          </a:xfrm>
          <a:prstGeom prst="rect">
            <a:avLst/>
          </a:prstGeom>
        </p:spPr>
      </p:pic>
      <p:sp>
        <p:nvSpPr>
          <p:cNvPr id="6" name="TextBox 5">
            <a:extLst>
              <a:ext uri="{FF2B5EF4-FFF2-40B4-BE49-F238E27FC236}">
                <a16:creationId xmlns:a16="http://schemas.microsoft.com/office/drawing/2014/main" id="{F310ACD0-CCD0-2E29-26E1-87C33AB485B1}"/>
              </a:ext>
            </a:extLst>
          </p:cNvPr>
          <p:cNvSpPr txBox="1"/>
          <p:nvPr/>
        </p:nvSpPr>
        <p:spPr>
          <a:xfrm>
            <a:off x="1887147" y="497582"/>
            <a:ext cx="5925312" cy="584775"/>
          </a:xfrm>
          <a:prstGeom prst="rect">
            <a:avLst/>
          </a:prstGeom>
          <a:noFill/>
        </p:spPr>
        <p:txBody>
          <a:bodyPr wrap="square" rtlCol="0">
            <a:spAutoFit/>
          </a:bodyPr>
          <a:lstStyle/>
          <a:p>
            <a:pPr>
              <a:spcAft>
                <a:spcPts val="600"/>
              </a:spcAft>
            </a:pPr>
            <a:r>
              <a:rPr lang="en-IN" sz="3200"/>
              <a:t>User Item Rating Matrix</a:t>
            </a:r>
          </a:p>
        </p:txBody>
      </p:sp>
    </p:spTree>
    <p:extLst>
      <p:ext uri="{BB962C8B-B14F-4D97-AF65-F5344CB8AC3E}">
        <p14:creationId xmlns:p14="http://schemas.microsoft.com/office/powerpoint/2010/main" val="136968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6" name="Group 11">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BD9B785-2BE9-6971-4A94-EA51DF44EB1D}"/>
              </a:ext>
            </a:extLst>
          </p:cNvPr>
          <p:cNvSpPr>
            <a:spLocks noGrp="1"/>
          </p:cNvSpPr>
          <p:nvPr>
            <p:ph type="title"/>
          </p:nvPr>
        </p:nvSpPr>
        <p:spPr>
          <a:xfrm>
            <a:off x="4089399" y="4625788"/>
            <a:ext cx="7413623" cy="835217"/>
          </a:xfrm>
        </p:spPr>
        <p:txBody>
          <a:bodyPr vert="horz" lIns="91440" tIns="45720" rIns="91440" bIns="45720" rtlCol="0" anchor="b">
            <a:normAutofit/>
          </a:bodyPr>
          <a:lstStyle/>
          <a:p>
            <a:pPr algn="r"/>
            <a:r>
              <a:rPr lang="en-US" sz="4400"/>
              <a:t>User-Item Rating Matrix:</a:t>
            </a:r>
          </a:p>
        </p:txBody>
      </p:sp>
      <p:pic>
        <p:nvPicPr>
          <p:cNvPr id="7" name="Picture 6">
            <a:extLst>
              <a:ext uri="{FF2B5EF4-FFF2-40B4-BE49-F238E27FC236}">
                <a16:creationId xmlns:a16="http://schemas.microsoft.com/office/drawing/2014/main" id="{2C6D1F0D-6724-9E29-DF81-FD60DD31A601}"/>
              </a:ext>
            </a:extLst>
          </p:cNvPr>
          <p:cNvPicPr>
            <a:picLocks noChangeAspect="1"/>
          </p:cNvPicPr>
          <p:nvPr/>
        </p:nvPicPr>
        <p:blipFill rotWithShape="1">
          <a:blip r:embed="rId3"/>
          <a:srcRect l="5095" r="6541" b="-1"/>
          <a:stretch/>
        </p:blipFill>
        <p:spPr>
          <a:xfrm>
            <a:off x="3494368" y="371277"/>
            <a:ext cx="7961030" cy="396517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Slide Number Placeholder 4">
            <a:extLst>
              <a:ext uri="{FF2B5EF4-FFF2-40B4-BE49-F238E27FC236}">
                <a16:creationId xmlns:a16="http://schemas.microsoft.com/office/drawing/2014/main" id="{CA2DF3A4-CB8C-F941-16E5-92D0AB9BCB41}"/>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80967E29-1480-472A-9FC5-C4768A52587C}" type="slidenum">
              <a:rPr lang="en-US" smtClean="0"/>
              <a:pPr defTabSz="914400">
                <a:spcAft>
                  <a:spcPts val="600"/>
                </a:spcAft>
              </a:pPr>
              <a:t>12</a:t>
            </a:fld>
            <a:endParaRPr lang="en-US"/>
          </a:p>
        </p:txBody>
      </p:sp>
    </p:spTree>
    <p:extLst>
      <p:ext uri="{BB962C8B-B14F-4D97-AF65-F5344CB8AC3E}">
        <p14:creationId xmlns:p14="http://schemas.microsoft.com/office/powerpoint/2010/main" val="220537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DD2744-3F8B-9B92-C130-7F9E636FFF80}"/>
              </a:ext>
            </a:extLst>
          </p:cNvPr>
          <p:cNvSpPr>
            <a:spLocks noGrp="1"/>
          </p:cNvSpPr>
          <p:nvPr>
            <p:ph type="body" sz="quarter" idx="13"/>
          </p:nvPr>
        </p:nvSpPr>
        <p:spPr>
          <a:xfrm>
            <a:off x="1675000" y="1259648"/>
            <a:ext cx="4307160" cy="518874"/>
          </a:xfrm>
        </p:spPr>
        <p:txBody>
          <a:bodyPr/>
          <a:lstStyle/>
          <a:p>
            <a:r>
              <a:rPr lang="en-IN"/>
              <a:t>'Rate' Dictionary:</a:t>
            </a:r>
          </a:p>
        </p:txBody>
      </p:sp>
      <p:sp>
        <p:nvSpPr>
          <p:cNvPr id="4" name="Text Placeholder 3">
            <a:extLst>
              <a:ext uri="{FF2B5EF4-FFF2-40B4-BE49-F238E27FC236}">
                <a16:creationId xmlns:a16="http://schemas.microsoft.com/office/drawing/2014/main" id="{DCEA0124-00EE-BC82-BBDE-FBC414BB3E5B}"/>
              </a:ext>
            </a:extLst>
          </p:cNvPr>
          <p:cNvSpPr>
            <a:spLocks noGrp="1"/>
          </p:cNvSpPr>
          <p:nvPr>
            <p:ph type="body" sz="quarter" idx="14"/>
          </p:nvPr>
        </p:nvSpPr>
        <p:spPr/>
        <p:txBody>
          <a:bodyPr/>
          <a:lstStyle/>
          <a:p>
            <a:endParaRPr lang="en-IN"/>
          </a:p>
        </p:txBody>
      </p:sp>
      <p:sp>
        <p:nvSpPr>
          <p:cNvPr id="5" name="Text Placeholder 4">
            <a:extLst>
              <a:ext uri="{FF2B5EF4-FFF2-40B4-BE49-F238E27FC236}">
                <a16:creationId xmlns:a16="http://schemas.microsoft.com/office/drawing/2014/main" id="{9B92ADFE-6958-446D-2BE7-0899CA598374}"/>
              </a:ext>
            </a:extLst>
          </p:cNvPr>
          <p:cNvSpPr>
            <a:spLocks noGrp="1"/>
          </p:cNvSpPr>
          <p:nvPr>
            <p:ph type="body" sz="quarter" idx="15"/>
          </p:nvPr>
        </p:nvSpPr>
        <p:spPr>
          <a:xfrm>
            <a:off x="6317484" y="1179179"/>
            <a:ext cx="4307160" cy="518874"/>
          </a:xfrm>
        </p:spPr>
        <p:txBody>
          <a:bodyPr/>
          <a:lstStyle/>
          <a:p>
            <a:r>
              <a:rPr lang="en-IN"/>
              <a:t>'</a:t>
            </a:r>
            <a:r>
              <a:rPr lang="en-IN" err="1"/>
              <a:t>Rows_indexes</a:t>
            </a:r>
            <a:r>
              <a:rPr lang="en-IN"/>
              <a:t>' Dictionary:</a:t>
            </a:r>
          </a:p>
        </p:txBody>
      </p:sp>
      <p:sp>
        <p:nvSpPr>
          <p:cNvPr id="6" name="Text Placeholder 5">
            <a:extLst>
              <a:ext uri="{FF2B5EF4-FFF2-40B4-BE49-F238E27FC236}">
                <a16:creationId xmlns:a16="http://schemas.microsoft.com/office/drawing/2014/main" id="{55CC6A08-070B-CADC-7C97-CB8ECD625026}"/>
              </a:ext>
            </a:extLst>
          </p:cNvPr>
          <p:cNvSpPr>
            <a:spLocks noGrp="1"/>
          </p:cNvSpPr>
          <p:nvPr>
            <p:ph type="body" sz="quarter" idx="16"/>
          </p:nvPr>
        </p:nvSpPr>
        <p:spPr/>
        <p:txBody>
          <a:bodyPr/>
          <a:lstStyle/>
          <a:p>
            <a:endParaRPr lang="en-IN"/>
          </a:p>
        </p:txBody>
      </p:sp>
      <p:sp>
        <p:nvSpPr>
          <p:cNvPr id="9" name="Slide Number Placeholder 8">
            <a:extLst>
              <a:ext uri="{FF2B5EF4-FFF2-40B4-BE49-F238E27FC236}">
                <a16:creationId xmlns:a16="http://schemas.microsoft.com/office/drawing/2014/main" id="{7C9BBF12-81BE-9904-E64B-C13BA64DDCC3}"/>
              </a:ext>
            </a:extLst>
          </p:cNvPr>
          <p:cNvSpPr>
            <a:spLocks noGrp="1"/>
          </p:cNvSpPr>
          <p:nvPr>
            <p:ph type="sldNum" sz="quarter" idx="12"/>
          </p:nvPr>
        </p:nvSpPr>
        <p:spPr/>
        <p:txBody>
          <a:bodyPr/>
          <a:lstStyle/>
          <a:p>
            <a:fld id="{5EA792F7-1D9E-4C7E-A103-E8EDFDC2691E}" type="slidenum">
              <a:rPr lang="en-US" smtClean="0"/>
              <a:pPr/>
              <a:t>13</a:t>
            </a:fld>
            <a:endParaRPr lang="en-US"/>
          </a:p>
        </p:txBody>
      </p:sp>
      <p:pic>
        <p:nvPicPr>
          <p:cNvPr id="11" name="Picture 10">
            <a:extLst>
              <a:ext uri="{FF2B5EF4-FFF2-40B4-BE49-F238E27FC236}">
                <a16:creationId xmlns:a16="http://schemas.microsoft.com/office/drawing/2014/main" id="{504B7769-F67D-72CA-3452-2C1877342D0D}"/>
              </a:ext>
            </a:extLst>
          </p:cNvPr>
          <p:cNvPicPr>
            <a:picLocks noChangeAspect="1"/>
          </p:cNvPicPr>
          <p:nvPr/>
        </p:nvPicPr>
        <p:blipFill>
          <a:blip r:embed="rId2"/>
          <a:stretch>
            <a:fillRect/>
          </a:stretch>
        </p:blipFill>
        <p:spPr>
          <a:xfrm>
            <a:off x="1675000" y="1866507"/>
            <a:ext cx="4421000" cy="4312223"/>
          </a:xfrm>
          <a:prstGeom prst="rect">
            <a:avLst/>
          </a:prstGeom>
        </p:spPr>
      </p:pic>
      <p:pic>
        <p:nvPicPr>
          <p:cNvPr id="13" name="Picture 12">
            <a:extLst>
              <a:ext uri="{FF2B5EF4-FFF2-40B4-BE49-F238E27FC236}">
                <a16:creationId xmlns:a16="http://schemas.microsoft.com/office/drawing/2014/main" id="{2C25A702-453B-E698-6A5E-66AE4E748CA5}"/>
              </a:ext>
            </a:extLst>
          </p:cNvPr>
          <p:cNvPicPr>
            <a:picLocks noChangeAspect="1"/>
          </p:cNvPicPr>
          <p:nvPr/>
        </p:nvPicPr>
        <p:blipFill>
          <a:blip r:embed="rId3"/>
          <a:stretch>
            <a:fillRect/>
          </a:stretch>
        </p:blipFill>
        <p:spPr>
          <a:xfrm>
            <a:off x="6203643" y="1866506"/>
            <a:ext cx="4495779" cy="4312223"/>
          </a:xfrm>
          <a:prstGeom prst="rect">
            <a:avLst/>
          </a:prstGeom>
        </p:spPr>
      </p:pic>
    </p:spTree>
    <p:extLst>
      <p:ext uri="{BB962C8B-B14F-4D97-AF65-F5344CB8AC3E}">
        <p14:creationId xmlns:p14="http://schemas.microsoft.com/office/powerpoint/2010/main" val="576116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1" name="Group 14">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42" name="Group 22">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4"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5"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6"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7"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8"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9"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3" name="Freeform: Shape 30">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2DA2A6E-85E2-D1E0-1D28-851C15A01E2D}"/>
              </a:ext>
            </a:extLst>
          </p:cNvPr>
          <p:cNvPicPr>
            <a:picLocks noChangeAspect="1"/>
          </p:cNvPicPr>
          <p:nvPr/>
        </p:nvPicPr>
        <p:blipFill>
          <a:blip r:embed="rId3"/>
          <a:stretch>
            <a:fillRect/>
          </a:stretch>
        </p:blipFill>
        <p:spPr>
          <a:xfrm>
            <a:off x="3112191" y="1678629"/>
            <a:ext cx="7282345" cy="4195120"/>
          </a:xfrm>
          <a:prstGeom prst="rect">
            <a:avLst/>
          </a:prstGeom>
        </p:spPr>
      </p:pic>
      <p:sp>
        <p:nvSpPr>
          <p:cNvPr id="2" name="TextBox 1">
            <a:extLst>
              <a:ext uri="{FF2B5EF4-FFF2-40B4-BE49-F238E27FC236}">
                <a16:creationId xmlns:a16="http://schemas.microsoft.com/office/drawing/2014/main" id="{676C8486-B765-7BC8-78DF-0593F3F138CB}"/>
              </a:ext>
            </a:extLst>
          </p:cNvPr>
          <p:cNvSpPr txBox="1"/>
          <p:nvPr/>
        </p:nvSpPr>
        <p:spPr>
          <a:xfrm>
            <a:off x="3111873" y="900743"/>
            <a:ext cx="4031155" cy="46166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93192">
              <a:spcAft>
                <a:spcPts val="600"/>
              </a:spcAft>
            </a:pPr>
            <a:r>
              <a:rPr lang="en-US" sz="2400" b="1"/>
              <a:t>'</a:t>
            </a:r>
            <a:r>
              <a:rPr lang="en-US" sz="2400" b="1" err="1"/>
              <a:t>not</a:t>
            </a:r>
            <a:r>
              <a:rPr lang="en-US" sz="2400" b="1" kern="1200" err="1">
                <a:latin typeface="+mn-lt"/>
                <a:ea typeface="+mn-ea"/>
                <a:cs typeface="+mn-cs"/>
              </a:rPr>
              <a:t>_rated</a:t>
            </a:r>
            <a:r>
              <a:rPr lang="en-US" sz="2400" b="1" kern="1200">
                <a:latin typeface="+mn-lt"/>
                <a:ea typeface="+mn-ea"/>
                <a:cs typeface="+mn-cs"/>
              </a:rPr>
              <a:t>' DICTIONARY</a:t>
            </a:r>
            <a:endParaRPr lang="en-US" sz="2400" b="1"/>
          </a:p>
        </p:txBody>
      </p:sp>
    </p:spTree>
    <p:extLst>
      <p:ext uri="{BB962C8B-B14F-4D97-AF65-F5344CB8AC3E}">
        <p14:creationId xmlns:p14="http://schemas.microsoft.com/office/powerpoint/2010/main" val="62638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101" name="Group 3082">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084"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085"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86"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087"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88"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89"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F199E6F6-5641-6815-F65A-CF95BE90B0BF}"/>
              </a:ext>
            </a:extLst>
          </p:cNvPr>
          <p:cNvSpPr>
            <a:spLocks noGrp="1"/>
          </p:cNvSpPr>
          <p:nvPr>
            <p:ph type="title"/>
          </p:nvPr>
        </p:nvSpPr>
        <p:spPr>
          <a:xfrm>
            <a:off x="1373340" y="1037160"/>
            <a:ext cx="4694737" cy="1504335"/>
          </a:xfrm>
        </p:spPr>
        <p:txBody>
          <a:bodyPr vert="horz" lIns="91440" tIns="45720" rIns="91440" bIns="45720" rtlCol="0" anchor="ctr">
            <a:normAutofit/>
          </a:bodyPr>
          <a:lstStyle/>
          <a:p>
            <a:r>
              <a:rPr lang="en-US" sz="2400" b="1"/>
              <a:t>Nearest Neighbour Recommender:</a:t>
            </a:r>
          </a:p>
        </p:txBody>
      </p:sp>
      <p:sp>
        <p:nvSpPr>
          <p:cNvPr id="6" name="TextBox 5">
            <a:extLst>
              <a:ext uri="{FF2B5EF4-FFF2-40B4-BE49-F238E27FC236}">
                <a16:creationId xmlns:a16="http://schemas.microsoft.com/office/drawing/2014/main" id="{E1018BFC-80E3-25F3-5D0A-FB1D1C0DD6C5}"/>
              </a:ext>
            </a:extLst>
          </p:cNvPr>
          <p:cNvSpPr txBox="1"/>
          <p:nvPr/>
        </p:nvSpPr>
        <p:spPr>
          <a:xfrm>
            <a:off x="1484311" y="2666999"/>
            <a:ext cx="3333496" cy="3124201"/>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lumMod val="75000"/>
                </a:schemeClr>
              </a:buClr>
              <a:buSzPct val="145000"/>
              <a:buFont typeface="Arial"/>
              <a:buChar char="•"/>
            </a:pPr>
            <a:r>
              <a:rPr lang="en-US" sz="1600"/>
              <a:t>We will be using item-item collaborative filtering with nearest neighbor and cosine similarity to implement our movie recommendation system.</a:t>
            </a:r>
          </a:p>
        </p:txBody>
      </p:sp>
      <p:pic>
        <p:nvPicPr>
          <p:cNvPr id="3078" name="Picture 6" descr="MachineX: Cosine Similarity for Item-Based Collaborative Filtering - DZone">
            <a:extLst>
              <a:ext uri="{FF2B5EF4-FFF2-40B4-BE49-F238E27FC236}">
                <a16:creationId xmlns:a16="http://schemas.microsoft.com/office/drawing/2014/main" id="{CE805701-6B08-F89D-97E2-BFCEE6D15E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62033" y="2322983"/>
            <a:ext cx="6240990" cy="1778682"/>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19582E4-195D-093F-2ED1-47D561EF579A}"/>
              </a:ext>
            </a:extLst>
          </p:cNvPr>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pPr>
            <a:fld id="{80967E29-1480-472A-9FC5-C4768A52587C}" type="slidenum">
              <a:rPr lang="en-US" smtClean="0"/>
              <a:pPr defTabSz="914400">
                <a:spcAft>
                  <a:spcPts val="600"/>
                </a:spcAft>
              </a:pPr>
              <a:t>15</a:t>
            </a:fld>
            <a:endParaRPr lang="en-US"/>
          </a:p>
        </p:txBody>
      </p:sp>
    </p:spTree>
    <p:extLst>
      <p:ext uri="{BB962C8B-B14F-4D97-AF65-F5344CB8AC3E}">
        <p14:creationId xmlns:p14="http://schemas.microsoft.com/office/powerpoint/2010/main" val="88785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1"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8" name="Group 27">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9"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0"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1"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2"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3"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4"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6" name="Freeform: Shape 35">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0CE7101A-9F02-17EF-691F-476E13B87C7C}"/>
              </a:ext>
            </a:extLst>
          </p:cNvPr>
          <p:cNvPicPr>
            <a:picLocks noChangeAspect="1"/>
          </p:cNvPicPr>
          <p:nvPr/>
        </p:nvPicPr>
        <p:blipFill>
          <a:blip r:embed="rId3"/>
          <a:stretch>
            <a:fillRect/>
          </a:stretch>
        </p:blipFill>
        <p:spPr>
          <a:xfrm>
            <a:off x="2848710" y="1981296"/>
            <a:ext cx="2840307" cy="886530"/>
          </a:xfrm>
          <a:prstGeom prst="rect">
            <a:avLst/>
          </a:prstGeom>
        </p:spPr>
      </p:pic>
      <p:pic>
        <p:nvPicPr>
          <p:cNvPr id="7" name="Picture 7" descr="Graphical user interface, text&#10;&#10;Description automatically generated">
            <a:extLst>
              <a:ext uri="{FF2B5EF4-FFF2-40B4-BE49-F238E27FC236}">
                <a16:creationId xmlns:a16="http://schemas.microsoft.com/office/drawing/2014/main" id="{3CE401D0-E548-7AC2-74BC-9F502D75893D}"/>
              </a:ext>
            </a:extLst>
          </p:cNvPr>
          <p:cNvPicPr>
            <a:picLocks noChangeAspect="1"/>
          </p:cNvPicPr>
          <p:nvPr/>
        </p:nvPicPr>
        <p:blipFill>
          <a:blip r:embed="rId4"/>
          <a:stretch>
            <a:fillRect/>
          </a:stretch>
        </p:blipFill>
        <p:spPr>
          <a:xfrm>
            <a:off x="7617832" y="3471709"/>
            <a:ext cx="2894330" cy="1101145"/>
          </a:xfrm>
          <a:prstGeom prst="rect">
            <a:avLst/>
          </a:prstGeom>
        </p:spPr>
      </p:pic>
      <p:pic>
        <p:nvPicPr>
          <p:cNvPr id="8" name="Picture 8" descr="Graphical user interface, text&#10;&#10;Description automatically generated">
            <a:extLst>
              <a:ext uri="{FF2B5EF4-FFF2-40B4-BE49-F238E27FC236}">
                <a16:creationId xmlns:a16="http://schemas.microsoft.com/office/drawing/2014/main" id="{3E2116F0-720E-B9DF-924C-1C9E0CE31AC0}"/>
              </a:ext>
            </a:extLst>
          </p:cNvPr>
          <p:cNvPicPr>
            <a:picLocks noChangeAspect="1"/>
          </p:cNvPicPr>
          <p:nvPr/>
        </p:nvPicPr>
        <p:blipFill>
          <a:blip r:embed="rId5"/>
          <a:stretch>
            <a:fillRect/>
          </a:stretch>
        </p:blipFill>
        <p:spPr>
          <a:xfrm>
            <a:off x="7618997" y="1782805"/>
            <a:ext cx="2928194" cy="1084203"/>
          </a:xfrm>
          <a:prstGeom prst="rect">
            <a:avLst/>
          </a:prstGeom>
        </p:spPr>
      </p:pic>
      <p:pic>
        <p:nvPicPr>
          <p:cNvPr id="9" name="Picture 9" descr="Graphical user interface, text&#10;&#10;Description automatically generated">
            <a:extLst>
              <a:ext uri="{FF2B5EF4-FFF2-40B4-BE49-F238E27FC236}">
                <a16:creationId xmlns:a16="http://schemas.microsoft.com/office/drawing/2014/main" id="{41C89ECC-9A29-B0B7-F47B-9F9A7BC8C431}"/>
              </a:ext>
            </a:extLst>
          </p:cNvPr>
          <p:cNvPicPr>
            <a:picLocks noChangeAspect="1"/>
          </p:cNvPicPr>
          <p:nvPr/>
        </p:nvPicPr>
        <p:blipFill>
          <a:blip r:embed="rId6"/>
          <a:stretch>
            <a:fillRect/>
          </a:stretch>
        </p:blipFill>
        <p:spPr>
          <a:xfrm>
            <a:off x="5271224" y="5077764"/>
            <a:ext cx="3024145" cy="1111671"/>
          </a:xfrm>
          <a:prstGeom prst="rect">
            <a:avLst/>
          </a:prstGeom>
        </p:spPr>
      </p:pic>
      <p:pic>
        <p:nvPicPr>
          <p:cNvPr id="10" name="Picture 8" descr="Graphical user interface, text&#10;&#10;Description automatically generated">
            <a:extLst>
              <a:ext uri="{FF2B5EF4-FFF2-40B4-BE49-F238E27FC236}">
                <a16:creationId xmlns:a16="http://schemas.microsoft.com/office/drawing/2014/main" id="{0CF74B11-8489-BC83-12B6-23CBC0CB76DF}"/>
              </a:ext>
            </a:extLst>
          </p:cNvPr>
          <p:cNvPicPr>
            <a:picLocks noChangeAspect="1"/>
          </p:cNvPicPr>
          <p:nvPr/>
        </p:nvPicPr>
        <p:blipFill>
          <a:blip r:embed="rId5"/>
          <a:stretch>
            <a:fillRect/>
          </a:stretch>
        </p:blipFill>
        <p:spPr>
          <a:xfrm>
            <a:off x="2849875" y="3469204"/>
            <a:ext cx="2928194" cy="1084203"/>
          </a:xfrm>
          <a:prstGeom prst="rect">
            <a:avLst/>
          </a:prstGeom>
        </p:spPr>
      </p:pic>
      <p:sp>
        <p:nvSpPr>
          <p:cNvPr id="11" name="TextBox 10">
            <a:extLst>
              <a:ext uri="{FF2B5EF4-FFF2-40B4-BE49-F238E27FC236}">
                <a16:creationId xmlns:a16="http://schemas.microsoft.com/office/drawing/2014/main" id="{48BE22A0-BF26-305C-23FA-5D1802C74ABE}"/>
              </a:ext>
            </a:extLst>
          </p:cNvPr>
          <p:cNvSpPr txBox="1"/>
          <p:nvPr/>
        </p:nvSpPr>
        <p:spPr>
          <a:xfrm>
            <a:off x="3230291" y="1410153"/>
            <a:ext cx="2426993" cy="3028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47472">
              <a:spcAft>
                <a:spcPts val="600"/>
              </a:spcAft>
            </a:pPr>
            <a:r>
              <a:rPr lang="en-GB" sz="1368" kern="1200">
                <a:solidFill>
                  <a:schemeClr val="tx1"/>
                </a:solidFill>
                <a:latin typeface="+mn-lt"/>
                <a:ea typeface="Source Sans Pro"/>
                <a:cs typeface="+mn-cs"/>
              </a:rPr>
              <a:t>Manhattan Distance</a:t>
            </a:r>
            <a:endParaRPr lang="en-GB"/>
          </a:p>
        </p:txBody>
      </p:sp>
      <p:sp>
        <p:nvSpPr>
          <p:cNvPr id="12" name="TextBox 11">
            <a:extLst>
              <a:ext uri="{FF2B5EF4-FFF2-40B4-BE49-F238E27FC236}">
                <a16:creationId xmlns:a16="http://schemas.microsoft.com/office/drawing/2014/main" id="{282D7BC8-A8ED-A6EE-9426-1821B897C089}"/>
              </a:ext>
            </a:extLst>
          </p:cNvPr>
          <p:cNvSpPr txBox="1"/>
          <p:nvPr/>
        </p:nvSpPr>
        <p:spPr>
          <a:xfrm>
            <a:off x="7965339" y="1410154"/>
            <a:ext cx="2460857" cy="3028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47472">
              <a:spcAft>
                <a:spcPts val="600"/>
              </a:spcAft>
            </a:pPr>
            <a:r>
              <a:rPr lang="en-GB" sz="1368" kern="1200">
                <a:solidFill>
                  <a:schemeClr val="tx1"/>
                </a:solidFill>
                <a:latin typeface="+mn-lt"/>
                <a:ea typeface="Source Sans Pro"/>
                <a:cs typeface="+mn-cs"/>
              </a:rPr>
              <a:t>Euclidean Distance</a:t>
            </a:r>
            <a:endParaRPr lang="en-GB"/>
          </a:p>
        </p:txBody>
      </p:sp>
      <p:sp>
        <p:nvSpPr>
          <p:cNvPr id="13" name="TextBox 12">
            <a:extLst>
              <a:ext uri="{FF2B5EF4-FFF2-40B4-BE49-F238E27FC236}">
                <a16:creationId xmlns:a16="http://schemas.microsoft.com/office/drawing/2014/main" id="{04853BD7-0284-CBFC-2AB5-BA8987BDCF2E}"/>
              </a:ext>
            </a:extLst>
          </p:cNvPr>
          <p:cNvSpPr txBox="1"/>
          <p:nvPr/>
        </p:nvSpPr>
        <p:spPr>
          <a:xfrm>
            <a:off x="3646752" y="3097550"/>
            <a:ext cx="2009324" cy="3028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47472">
              <a:spcAft>
                <a:spcPts val="600"/>
              </a:spcAft>
            </a:pPr>
            <a:r>
              <a:rPr lang="en-GB" sz="1368" kern="1200">
                <a:solidFill>
                  <a:schemeClr val="tx1"/>
                </a:solidFill>
                <a:latin typeface="+mn-lt"/>
                <a:ea typeface="Source Sans Pro"/>
                <a:cs typeface="+mn-cs"/>
              </a:rPr>
              <a:t>Minkowski</a:t>
            </a:r>
            <a:endParaRPr lang="en-GB"/>
          </a:p>
        </p:txBody>
      </p:sp>
      <p:sp>
        <p:nvSpPr>
          <p:cNvPr id="14" name="TextBox 13">
            <a:extLst>
              <a:ext uri="{FF2B5EF4-FFF2-40B4-BE49-F238E27FC236}">
                <a16:creationId xmlns:a16="http://schemas.microsoft.com/office/drawing/2014/main" id="{F6664B5A-595F-EB5F-0A76-392E52EA1355}"/>
              </a:ext>
            </a:extLst>
          </p:cNvPr>
          <p:cNvSpPr txBox="1"/>
          <p:nvPr/>
        </p:nvSpPr>
        <p:spPr>
          <a:xfrm>
            <a:off x="8400351" y="3099974"/>
            <a:ext cx="2257667" cy="3028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47472">
              <a:spcAft>
                <a:spcPts val="600"/>
              </a:spcAft>
            </a:pPr>
            <a:r>
              <a:rPr lang="en-GB" sz="1368" kern="1200" err="1">
                <a:solidFill>
                  <a:schemeClr val="tx1"/>
                </a:solidFill>
                <a:latin typeface="+mn-lt"/>
                <a:ea typeface="Source Sans Pro"/>
                <a:cs typeface="+mn-cs"/>
              </a:rPr>
              <a:t>Chebyschev</a:t>
            </a:r>
            <a:endParaRPr lang="en-GB" err="1"/>
          </a:p>
        </p:txBody>
      </p:sp>
      <p:sp>
        <p:nvSpPr>
          <p:cNvPr id="15" name="TextBox 14">
            <a:extLst>
              <a:ext uri="{FF2B5EF4-FFF2-40B4-BE49-F238E27FC236}">
                <a16:creationId xmlns:a16="http://schemas.microsoft.com/office/drawing/2014/main" id="{BB2F6D80-8E60-5E8C-06E5-C70CAF589072}"/>
              </a:ext>
            </a:extLst>
          </p:cNvPr>
          <p:cNvSpPr txBox="1"/>
          <p:nvPr/>
        </p:nvSpPr>
        <p:spPr>
          <a:xfrm>
            <a:off x="6244076" y="4711985"/>
            <a:ext cx="2743066" cy="3028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347472">
              <a:spcAft>
                <a:spcPts val="600"/>
              </a:spcAft>
            </a:pPr>
            <a:r>
              <a:rPr lang="en-GB" sz="1368" kern="1200">
                <a:solidFill>
                  <a:schemeClr val="tx1"/>
                </a:solidFill>
                <a:latin typeface="+mn-lt"/>
                <a:ea typeface="Source Sans Pro"/>
                <a:cs typeface="+mn-cs"/>
              </a:rPr>
              <a:t>Cosine </a:t>
            </a:r>
            <a:endParaRPr lang="en-GB"/>
          </a:p>
        </p:txBody>
      </p:sp>
      <p:sp>
        <p:nvSpPr>
          <p:cNvPr id="2" name="TextBox 1">
            <a:extLst>
              <a:ext uri="{FF2B5EF4-FFF2-40B4-BE49-F238E27FC236}">
                <a16:creationId xmlns:a16="http://schemas.microsoft.com/office/drawing/2014/main" id="{3DDE5AFF-EA4F-36F5-26AF-DA46D11D8638}"/>
              </a:ext>
            </a:extLst>
          </p:cNvPr>
          <p:cNvSpPr txBox="1"/>
          <p:nvPr/>
        </p:nvSpPr>
        <p:spPr>
          <a:xfrm>
            <a:off x="2852057" y="571499"/>
            <a:ext cx="48332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EXPERIMENTS</a:t>
            </a:r>
          </a:p>
        </p:txBody>
      </p:sp>
    </p:spTree>
    <p:extLst>
      <p:ext uri="{BB962C8B-B14F-4D97-AF65-F5344CB8AC3E}">
        <p14:creationId xmlns:p14="http://schemas.microsoft.com/office/powerpoint/2010/main" val="2682334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5139" name="Group 5138">
            <a:extLst>
              <a:ext uri="{FF2B5EF4-FFF2-40B4-BE49-F238E27FC236}">
                <a16:creationId xmlns:a16="http://schemas.microsoft.com/office/drawing/2014/main" id="{1C78354C-C1EB-4317-9DC2-7A4AE1F13C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140" name="Freeform 6">
              <a:extLst>
                <a:ext uri="{FF2B5EF4-FFF2-40B4-BE49-F238E27FC236}">
                  <a16:creationId xmlns:a16="http://schemas.microsoft.com/office/drawing/2014/main" id="{B7F3000C-E62F-41EF-B26C-43740EDE14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141" name="Freeform 7">
              <a:extLst>
                <a:ext uri="{FF2B5EF4-FFF2-40B4-BE49-F238E27FC236}">
                  <a16:creationId xmlns:a16="http://schemas.microsoft.com/office/drawing/2014/main" id="{8B8C31FF-E28B-4902-9070-E4ED1395D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142" name="Freeform 8">
              <a:extLst>
                <a:ext uri="{FF2B5EF4-FFF2-40B4-BE49-F238E27FC236}">
                  <a16:creationId xmlns:a16="http://schemas.microsoft.com/office/drawing/2014/main" id="{168F2688-1110-4BC0-9AAC-10D74DE36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143" name="Freeform 9">
              <a:extLst>
                <a:ext uri="{FF2B5EF4-FFF2-40B4-BE49-F238E27FC236}">
                  <a16:creationId xmlns:a16="http://schemas.microsoft.com/office/drawing/2014/main" id="{5CD49FE9-A25C-4E16-8AEA-68DD419A5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144" name="Freeform 10">
              <a:extLst>
                <a:ext uri="{FF2B5EF4-FFF2-40B4-BE49-F238E27FC236}">
                  <a16:creationId xmlns:a16="http://schemas.microsoft.com/office/drawing/2014/main" id="{14F1D10A-5169-4727-8DC0-69AF6E62F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145" name="Freeform 11">
              <a:extLst>
                <a:ext uri="{FF2B5EF4-FFF2-40B4-BE49-F238E27FC236}">
                  <a16:creationId xmlns:a16="http://schemas.microsoft.com/office/drawing/2014/main" id="{CDEAD526-E7EB-4732-B1B5-8A4AE74FC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8" name="TextBox 17">
            <a:extLst>
              <a:ext uri="{FF2B5EF4-FFF2-40B4-BE49-F238E27FC236}">
                <a16:creationId xmlns:a16="http://schemas.microsoft.com/office/drawing/2014/main" id="{2586CEB4-FB2C-8970-56B0-D445D9102BC9}"/>
              </a:ext>
            </a:extLst>
          </p:cNvPr>
          <p:cNvSpPr txBox="1"/>
          <p:nvPr/>
        </p:nvSpPr>
        <p:spPr>
          <a:xfrm>
            <a:off x="1484312" y="685800"/>
            <a:ext cx="4074345" cy="175259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a:ln w="3175" cmpd="sng">
                  <a:noFill/>
                </a:ln>
                <a:latin typeface="+mj-lt"/>
                <a:ea typeface="+mj-ea"/>
                <a:cs typeface="+mj-cs"/>
              </a:rPr>
              <a:t>Calculating Scores</a:t>
            </a:r>
          </a:p>
        </p:txBody>
      </p:sp>
      <p:pic>
        <p:nvPicPr>
          <p:cNvPr id="5122" name="Picture 2" descr="Missing Value Imputation using KNN | K2 Analytics">
            <a:extLst>
              <a:ext uri="{FF2B5EF4-FFF2-40B4-BE49-F238E27FC236}">
                <a16:creationId xmlns:a16="http://schemas.microsoft.com/office/drawing/2014/main" id="{09D2C95C-CD55-4A10-43E7-14FC6D7B17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0213" y="645285"/>
            <a:ext cx="3832765" cy="2520043"/>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5124" name="Picture 4" descr="K-Nearest Neighbors (KNN) Tutorial Sub Topic">
            <a:extLst>
              <a:ext uri="{FF2B5EF4-FFF2-40B4-BE49-F238E27FC236}">
                <a16:creationId xmlns:a16="http://schemas.microsoft.com/office/drawing/2014/main" id="{65D765F2-A93F-AD56-3BE9-118ED3CDBFC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50170" y="3423522"/>
            <a:ext cx="2590935" cy="180717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0084461-8EB5-103F-2E64-8F9A2170606E}"/>
              </a:ext>
            </a:extLst>
          </p:cNvPr>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pPr>
            <a:fld id="{80967E29-1480-472A-9FC5-C4768A52587C}" type="slidenum">
              <a:rPr lang="en-US" smtClean="0"/>
              <a:pPr defTabSz="914400">
                <a:spcAft>
                  <a:spcPts val="600"/>
                </a:spcAft>
              </a:pPr>
              <a:t>17</a:t>
            </a:fld>
            <a:endParaRPr lang="en-US"/>
          </a:p>
        </p:txBody>
      </p:sp>
      <p:pic>
        <p:nvPicPr>
          <p:cNvPr id="2" name="Picture 4" descr="KNN — Kth Nearest Neighbour Algorithm – #include – Medium">
            <a:extLst>
              <a:ext uri="{FF2B5EF4-FFF2-40B4-BE49-F238E27FC236}">
                <a16:creationId xmlns:a16="http://schemas.microsoft.com/office/drawing/2014/main" id="{E083A26E-C5F8-CEA3-35EF-A9124CF2166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99300" y="3423522"/>
            <a:ext cx="2603722" cy="180307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graphicFrame>
        <p:nvGraphicFramePr>
          <p:cNvPr id="5134" name="TextBox 5">
            <a:extLst>
              <a:ext uri="{FF2B5EF4-FFF2-40B4-BE49-F238E27FC236}">
                <a16:creationId xmlns:a16="http://schemas.microsoft.com/office/drawing/2014/main" id="{23E122B9-DEFC-C7F0-243A-23952C0A0F65}"/>
              </a:ext>
            </a:extLst>
          </p:cNvPr>
          <p:cNvGraphicFramePr/>
          <p:nvPr>
            <p:extLst>
              <p:ext uri="{D42A27DB-BD31-4B8C-83A1-F6EECF244321}">
                <p14:modId xmlns:p14="http://schemas.microsoft.com/office/powerpoint/2010/main" val="873706657"/>
              </p:ext>
            </p:extLst>
          </p:nvPr>
        </p:nvGraphicFramePr>
        <p:xfrm>
          <a:off x="1484311" y="2666999"/>
          <a:ext cx="4074345" cy="31242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63764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97C170-9B81-65E0-A180-75D901338E35}"/>
              </a:ext>
            </a:extLst>
          </p:cNvPr>
          <p:cNvSpPr>
            <a:spLocks noGrp="1"/>
          </p:cNvSpPr>
          <p:nvPr>
            <p:ph type="body" sz="quarter" idx="13"/>
          </p:nvPr>
        </p:nvSpPr>
        <p:spPr>
          <a:xfrm>
            <a:off x="838200" y="1247080"/>
            <a:ext cx="4307160" cy="518874"/>
          </a:xfrm>
        </p:spPr>
        <p:txBody>
          <a:bodyPr/>
          <a:lstStyle/>
          <a:p>
            <a:r>
              <a:rPr lang="en-IN" err="1"/>
              <a:t>Item_distances</a:t>
            </a:r>
            <a:endParaRPr lang="en-IN"/>
          </a:p>
        </p:txBody>
      </p:sp>
      <p:sp>
        <p:nvSpPr>
          <p:cNvPr id="4" name="Text Placeholder 3">
            <a:extLst>
              <a:ext uri="{FF2B5EF4-FFF2-40B4-BE49-F238E27FC236}">
                <a16:creationId xmlns:a16="http://schemas.microsoft.com/office/drawing/2014/main" id="{3013CDB5-DD7C-3725-8409-D4DD7C9CC201}"/>
              </a:ext>
            </a:extLst>
          </p:cNvPr>
          <p:cNvSpPr>
            <a:spLocks noGrp="1"/>
          </p:cNvSpPr>
          <p:nvPr>
            <p:ph type="body" sz="quarter" idx="14"/>
          </p:nvPr>
        </p:nvSpPr>
        <p:spPr/>
        <p:txBody>
          <a:bodyPr/>
          <a:lstStyle/>
          <a:p>
            <a:endParaRPr lang="en-IN"/>
          </a:p>
        </p:txBody>
      </p:sp>
      <p:sp>
        <p:nvSpPr>
          <p:cNvPr id="5" name="Text Placeholder 4">
            <a:extLst>
              <a:ext uri="{FF2B5EF4-FFF2-40B4-BE49-F238E27FC236}">
                <a16:creationId xmlns:a16="http://schemas.microsoft.com/office/drawing/2014/main" id="{CBEFB49D-5C70-69A3-3190-9040DA63446B}"/>
              </a:ext>
            </a:extLst>
          </p:cNvPr>
          <p:cNvSpPr>
            <a:spLocks noGrp="1"/>
          </p:cNvSpPr>
          <p:nvPr>
            <p:ph type="body" sz="quarter" idx="15"/>
          </p:nvPr>
        </p:nvSpPr>
        <p:spPr>
          <a:xfrm>
            <a:off x="6317484" y="1211985"/>
            <a:ext cx="4307160" cy="518874"/>
          </a:xfrm>
        </p:spPr>
        <p:txBody>
          <a:bodyPr/>
          <a:lstStyle/>
          <a:p>
            <a:r>
              <a:rPr lang="en-IN" err="1"/>
              <a:t>Item_indices</a:t>
            </a:r>
            <a:endParaRPr lang="en-IN"/>
          </a:p>
        </p:txBody>
      </p:sp>
      <p:sp>
        <p:nvSpPr>
          <p:cNvPr id="6" name="Text Placeholder 5">
            <a:extLst>
              <a:ext uri="{FF2B5EF4-FFF2-40B4-BE49-F238E27FC236}">
                <a16:creationId xmlns:a16="http://schemas.microsoft.com/office/drawing/2014/main" id="{97667C0F-D370-62A1-7629-4B2771718959}"/>
              </a:ext>
            </a:extLst>
          </p:cNvPr>
          <p:cNvSpPr>
            <a:spLocks noGrp="1"/>
          </p:cNvSpPr>
          <p:nvPr>
            <p:ph type="body" sz="quarter" idx="16"/>
          </p:nvPr>
        </p:nvSpPr>
        <p:spPr/>
        <p:txBody>
          <a:bodyPr/>
          <a:lstStyle/>
          <a:p>
            <a:endParaRPr lang="en-IN"/>
          </a:p>
        </p:txBody>
      </p:sp>
      <p:sp>
        <p:nvSpPr>
          <p:cNvPr id="9" name="Slide Number Placeholder 8">
            <a:extLst>
              <a:ext uri="{FF2B5EF4-FFF2-40B4-BE49-F238E27FC236}">
                <a16:creationId xmlns:a16="http://schemas.microsoft.com/office/drawing/2014/main" id="{D523D336-95BF-AC1E-6D7E-4E9839C7E1B4}"/>
              </a:ext>
            </a:extLst>
          </p:cNvPr>
          <p:cNvSpPr>
            <a:spLocks noGrp="1"/>
          </p:cNvSpPr>
          <p:nvPr>
            <p:ph type="sldNum" sz="quarter" idx="12"/>
          </p:nvPr>
        </p:nvSpPr>
        <p:spPr/>
        <p:txBody>
          <a:bodyPr/>
          <a:lstStyle/>
          <a:p>
            <a:fld id="{5EA792F7-1D9E-4C7E-A103-E8EDFDC2691E}" type="slidenum">
              <a:rPr lang="en-US" smtClean="0"/>
              <a:pPr/>
              <a:t>18</a:t>
            </a:fld>
            <a:endParaRPr lang="en-US"/>
          </a:p>
        </p:txBody>
      </p:sp>
      <p:pic>
        <p:nvPicPr>
          <p:cNvPr id="11" name="Picture 10">
            <a:extLst>
              <a:ext uri="{FF2B5EF4-FFF2-40B4-BE49-F238E27FC236}">
                <a16:creationId xmlns:a16="http://schemas.microsoft.com/office/drawing/2014/main" id="{6E015312-B279-8F42-D189-788169DF541B}"/>
              </a:ext>
            </a:extLst>
          </p:cNvPr>
          <p:cNvPicPr>
            <a:picLocks noChangeAspect="1"/>
          </p:cNvPicPr>
          <p:nvPr/>
        </p:nvPicPr>
        <p:blipFill>
          <a:blip r:embed="rId2"/>
          <a:stretch>
            <a:fillRect/>
          </a:stretch>
        </p:blipFill>
        <p:spPr>
          <a:xfrm>
            <a:off x="861418" y="1984248"/>
            <a:ext cx="5137067" cy="3877056"/>
          </a:xfrm>
          <a:prstGeom prst="rect">
            <a:avLst/>
          </a:prstGeom>
        </p:spPr>
      </p:pic>
      <p:pic>
        <p:nvPicPr>
          <p:cNvPr id="13" name="Picture 12">
            <a:extLst>
              <a:ext uri="{FF2B5EF4-FFF2-40B4-BE49-F238E27FC236}">
                <a16:creationId xmlns:a16="http://schemas.microsoft.com/office/drawing/2014/main" id="{839557D5-E253-DEB7-E910-C8FDD849887B}"/>
              </a:ext>
            </a:extLst>
          </p:cNvPr>
          <p:cNvPicPr>
            <a:picLocks noChangeAspect="1"/>
          </p:cNvPicPr>
          <p:nvPr/>
        </p:nvPicPr>
        <p:blipFill>
          <a:blip r:embed="rId3"/>
          <a:stretch>
            <a:fillRect/>
          </a:stretch>
        </p:blipFill>
        <p:spPr>
          <a:xfrm>
            <a:off x="6339021" y="1984249"/>
            <a:ext cx="4651159" cy="3877056"/>
          </a:xfrm>
          <a:prstGeom prst="rect">
            <a:avLst/>
          </a:prstGeom>
        </p:spPr>
      </p:pic>
    </p:spTree>
    <p:extLst>
      <p:ext uri="{BB962C8B-B14F-4D97-AF65-F5344CB8AC3E}">
        <p14:creationId xmlns:p14="http://schemas.microsoft.com/office/powerpoint/2010/main" val="2047001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3E12E1F-169A-4025-170C-75388EE89469}"/>
              </a:ext>
            </a:extLst>
          </p:cNvPr>
          <p:cNvSpPr>
            <a:spLocks noGrp="1"/>
          </p:cNvSpPr>
          <p:nvPr>
            <p:ph type="sldNum" sz="quarter" idx="12"/>
          </p:nvPr>
        </p:nvSpPr>
        <p:spPr/>
        <p:txBody>
          <a:bodyPr/>
          <a:lstStyle/>
          <a:p>
            <a:fld id="{80967E29-1480-472A-9FC5-C4768A52587C}" type="slidenum">
              <a:rPr lang="en-US" smtClean="0"/>
              <a:t>19</a:t>
            </a:fld>
            <a:endParaRPr lang="en-US"/>
          </a:p>
        </p:txBody>
      </p:sp>
      <p:pic>
        <p:nvPicPr>
          <p:cNvPr id="9" name="Picture 8">
            <a:extLst>
              <a:ext uri="{FF2B5EF4-FFF2-40B4-BE49-F238E27FC236}">
                <a16:creationId xmlns:a16="http://schemas.microsoft.com/office/drawing/2014/main" id="{0376093B-6507-DE01-F8AA-0C9DB6BDF2E2}"/>
              </a:ext>
            </a:extLst>
          </p:cNvPr>
          <p:cNvPicPr>
            <a:picLocks noChangeAspect="1"/>
          </p:cNvPicPr>
          <p:nvPr/>
        </p:nvPicPr>
        <p:blipFill>
          <a:blip r:embed="rId2"/>
          <a:stretch>
            <a:fillRect/>
          </a:stretch>
        </p:blipFill>
        <p:spPr>
          <a:xfrm>
            <a:off x="1453896" y="548640"/>
            <a:ext cx="9006839" cy="5807710"/>
          </a:xfrm>
          <a:prstGeom prst="rect">
            <a:avLst/>
          </a:prstGeom>
        </p:spPr>
      </p:pic>
    </p:spTree>
    <p:extLst>
      <p:ext uri="{BB962C8B-B14F-4D97-AF65-F5344CB8AC3E}">
        <p14:creationId xmlns:p14="http://schemas.microsoft.com/office/powerpoint/2010/main" val="957179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624908" y="585449"/>
            <a:ext cx="5217172" cy="1158857"/>
          </a:xfrm>
        </p:spPr>
        <p:txBody>
          <a:bodyPr/>
          <a:lstStyle/>
          <a:p>
            <a:r>
              <a:rPr lang="en-US"/>
              <a:t>Introduction</a:t>
            </a: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429688" y="2376356"/>
            <a:ext cx="5412392" cy="2962647"/>
          </a:xfrm>
        </p:spPr>
        <p:txBody>
          <a:bodyPr vert="horz" lIns="91440" tIns="45720" rIns="91440" bIns="45720" rtlCol="0" anchor="t">
            <a:normAutofit/>
          </a:bodyPr>
          <a:lstStyle/>
          <a:p>
            <a:pPr algn="just"/>
            <a:r>
              <a:rPr lang="en-US"/>
              <a:t>   Recommender systems are a way of suggesting like or similar items and ideas to a user's specific way of thinking.</a:t>
            </a:r>
          </a:p>
        </p:txBody>
      </p:sp>
      <p:pic>
        <p:nvPicPr>
          <p:cNvPr id="2052" name="Picture 4" descr="What is a Recommendation System? | Data Science | NVIDIA Glossary">
            <a:extLst>
              <a:ext uri="{FF2B5EF4-FFF2-40B4-BE49-F238E27FC236}">
                <a16:creationId xmlns:a16="http://schemas.microsoft.com/office/drawing/2014/main" id="{99349D76-842F-0A31-103D-261079B27358}"/>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4522" b="452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2</a:t>
            </a:fld>
            <a:endParaRPr lang="en-US"/>
          </a:p>
        </p:txBody>
      </p:sp>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12919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8" name="Group 18">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2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2"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4"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5"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02A36E3-46A6-B6AD-6AC7-C685C99D8DF3}"/>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r>
              <a:rPr lang="en-US" sz="6000"/>
              <a:t>Final Output</a:t>
            </a:r>
          </a:p>
        </p:txBody>
      </p:sp>
      <p:sp>
        <p:nvSpPr>
          <p:cNvPr id="27" name="Rounded Rectangle 4">
            <a:extLst>
              <a:ext uri="{FF2B5EF4-FFF2-40B4-BE49-F238E27FC236}">
                <a16:creationId xmlns:a16="http://schemas.microsoft.com/office/drawing/2014/main" id="{95DB57EE-F280-4C39-98FB-CD03D3A20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plaque&#10;&#10;Description automatically generated">
            <a:extLst>
              <a:ext uri="{FF2B5EF4-FFF2-40B4-BE49-F238E27FC236}">
                <a16:creationId xmlns:a16="http://schemas.microsoft.com/office/drawing/2014/main" id="{39D9701A-4FDD-F7E2-8404-AB630019E75E}"/>
              </a:ext>
            </a:extLst>
          </p:cNvPr>
          <p:cNvPicPr>
            <a:picLocks noChangeAspect="1"/>
          </p:cNvPicPr>
          <p:nvPr/>
        </p:nvPicPr>
        <p:blipFill rotWithShape="1">
          <a:blip r:embed="rId3"/>
          <a:srcRect r="8144" b="2"/>
          <a:stretch/>
        </p:blipFill>
        <p:spPr>
          <a:xfrm>
            <a:off x="7873801" y="1011765"/>
            <a:ext cx="3341190" cy="4546708"/>
          </a:xfrm>
          <a:prstGeom prst="rect">
            <a:avLst/>
          </a:prstGeom>
        </p:spPr>
      </p:pic>
    </p:spTree>
    <p:extLst>
      <p:ext uri="{BB962C8B-B14F-4D97-AF65-F5344CB8AC3E}">
        <p14:creationId xmlns:p14="http://schemas.microsoft.com/office/powerpoint/2010/main" val="184729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grpSp>
        <p:nvGrpSpPr>
          <p:cNvPr id="37" name="Group 12">
            <a:extLst>
              <a:ext uri="{FF2B5EF4-FFF2-40B4-BE49-F238E27FC236}">
                <a16:creationId xmlns:a16="http://schemas.microsoft.com/office/drawing/2014/main" id="{71092D16-14DA-4606-831F-0DB3EEECB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 name="Freeform 6">
              <a:extLst>
                <a:ext uri="{FF2B5EF4-FFF2-40B4-BE49-F238E27FC236}">
                  <a16:creationId xmlns:a16="http://schemas.microsoft.com/office/drawing/2014/main" id="{81806E72-5EFD-4407-B492-2EBC71FF5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A81CA3B-9A2E-4F71-BF99-2C58BA76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a:extLst>
                <a:ext uri="{FF2B5EF4-FFF2-40B4-BE49-F238E27FC236}">
                  <a16:creationId xmlns:a16="http://schemas.microsoft.com/office/drawing/2014/main" id="{D00EF4F3-D70F-44D5-A71C-69C3FA0D2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a:extLst>
                <a:ext uri="{FF2B5EF4-FFF2-40B4-BE49-F238E27FC236}">
                  <a16:creationId xmlns:a16="http://schemas.microsoft.com/office/drawing/2014/main" id="{2CC930FA-FD42-4EF1-A9AB-0F9C30238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8F276C-D13F-46CF-9880-2050C2DBF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EAB50995-FA10-4035-B16D-7D3989B2B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8" name="Rectangle 20">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22">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2A9567C-E129-0105-AAA7-897B6018B6BB}"/>
              </a:ext>
            </a:extLst>
          </p:cNvPr>
          <p:cNvSpPr>
            <a:spLocks noGrp="1"/>
          </p:cNvSpPr>
          <p:nvPr>
            <p:ph type="title"/>
          </p:nvPr>
        </p:nvSpPr>
        <p:spPr>
          <a:xfrm>
            <a:off x="535021" y="685800"/>
            <a:ext cx="2639962" cy="5105400"/>
          </a:xfrm>
        </p:spPr>
        <p:txBody>
          <a:bodyPr vert="horz" lIns="91440" tIns="45720" rIns="91440" bIns="45720" rtlCol="0" anchor="ctr">
            <a:normAutofit/>
          </a:bodyPr>
          <a:lstStyle/>
          <a:p>
            <a:r>
              <a:rPr lang="en-US" sz="3400">
                <a:solidFill>
                  <a:srgbClr val="FFFFFF"/>
                </a:solidFill>
              </a:rPr>
              <a:t>Problems and their Solutions</a:t>
            </a:r>
          </a:p>
        </p:txBody>
      </p:sp>
      <p:grpSp>
        <p:nvGrpSpPr>
          <p:cNvPr id="25" name="Group 24">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Slide Number Placeholder 4">
            <a:extLst>
              <a:ext uri="{FF2B5EF4-FFF2-40B4-BE49-F238E27FC236}">
                <a16:creationId xmlns:a16="http://schemas.microsoft.com/office/drawing/2014/main" id="{2A92E2E5-B536-C7E8-74E2-7C3302C718F6}"/>
              </a:ext>
            </a:extLst>
          </p:cNvPr>
          <p:cNvSpPr>
            <a:spLocks noGrp="1"/>
          </p:cNvSpPr>
          <p:nvPr>
            <p:ph type="sldNum" sz="quarter" idx="12"/>
          </p:nvPr>
        </p:nvSpPr>
        <p:spPr>
          <a:xfrm>
            <a:off x="10951856" y="5867131"/>
            <a:ext cx="551167" cy="365125"/>
          </a:xfrm>
        </p:spPr>
        <p:txBody>
          <a:bodyPr vert="horz" lIns="91440" tIns="45720" rIns="91440" bIns="45720" rtlCol="0" anchor="ctr">
            <a:normAutofit/>
          </a:bodyPr>
          <a:lstStyle/>
          <a:p>
            <a:pPr>
              <a:spcAft>
                <a:spcPts val="600"/>
              </a:spcAft>
            </a:pPr>
            <a:fld id="{80967E29-1480-472A-9FC5-C4768A52587C}" type="slidenum">
              <a:rPr lang="en-US" smtClean="0"/>
              <a:pPr>
                <a:spcAft>
                  <a:spcPts val="600"/>
                </a:spcAft>
              </a:pPr>
              <a:t>21</a:t>
            </a:fld>
            <a:endParaRPr lang="en-US"/>
          </a:p>
        </p:txBody>
      </p:sp>
      <p:graphicFrame>
        <p:nvGraphicFramePr>
          <p:cNvPr id="41" name="TextBox 6">
            <a:extLst>
              <a:ext uri="{FF2B5EF4-FFF2-40B4-BE49-F238E27FC236}">
                <a16:creationId xmlns:a16="http://schemas.microsoft.com/office/drawing/2014/main" id="{6F532FF4-D86C-3499-0C8E-CFF453AE6F90}"/>
              </a:ext>
            </a:extLst>
          </p:cNvPr>
          <p:cNvGraphicFramePr/>
          <p:nvPr>
            <p:extLst>
              <p:ext uri="{D42A27DB-BD31-4B8C-83A1-F6EECF244321}">
                <p14:modId xmlns:p14="http://schemas.microsoft.com/office/powerpoint/2010/main" val="400430548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4587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9"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6" name="Group 25">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7"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8"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9"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0"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1"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2"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4" name="Freeform: Shape 33">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FACC725D-B348-A89E-8DA8-4ADDB00DDEB7}"/>
              </a:ext>
            </a:extLst>
          </p:cNvPr>
          <p:cNvSpPr/>
          <p:nvPr/>
        </p:nvSpPr>
        <p:spPr>
          <a:xfrm>
            <a:off x="6106877" y="974724"/>
            <a:ext cx="1343348" cy="5457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2044">
              <a:spcAft>
                <a:spcPts val="600"/>
              </a:spcAft>
            </a:pPr>
            <a:r>
              <a:rPr lang="en-US" sz="1386" kern="1200">
                <a:solidFill>
                  <a:schemeClr val="lt1"/>
                </a:solidFill>
                <a:latin typeface="+mn-lt"/>
                <a:ea typeface="+mn-ea"/>
                <a:cs typeface="+mn-cs"/>
              </a:rPr>
              <a:t>Knowledge Gathering</a:t>
            </a:r>
            <a:endParaRPr lang="en-US"/>
          </a:p>
        </p:txBody>
      </p:sp>
      <p:sp>
        <p:nvSpPr>
          <p:cNvPr id="4" name="Arrow: Down 3">
            <a:extLst>
              <a:ext uri="{FF2B5EF4-FFF2-40B4-BE49-F238E27FC236}">
                <a16:creationId xmlns:a16="http://schemas.microsoft.com/office/drawing/2014/main" id="{192DECF4-11C0-8BC6-1E17-6FB6BE677064}"/>
              </a:ext>
            </a:extLst>
          </p:cNvPr>
          <p:cNvSpPr/>
          <p:nvPr/>
        </p:nvSpPr>
        <p:spPr>
          <a:xfrm>
            <a:off x="6711383" y="1520460"/>
            <a:ext cx="134335" cy="310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72A3630F-C926-FBFA-225D-6B8087F74A67}"/>
              </a:ext>
            </a:extLst>
          </p:cNvPr>
          <p:cNvSpPr/>
          <p:nvPr/>
        </p:nvSpPr>
        <p:spPr>
          <a:xfrm>
            <a:off x="6094283" y="1831110"/>
            <a:ext cx="1330753" cy="5457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2044">
              <a:spcAft>
                <a:spcPts val="600"/>
              </a:spcAft>
            </a:pPr>
            <a:r>
              <a:rPr lang="en-US" sz="1386" kern="1200">
                <a:solidFill>
                  <a:schemeClr val="lt1"/>
                </a:solidFill>
                <a:latin typeface="+mn-lt"/>
                <a:ea typeface="+mn-ea"/>
                <a:cs typeface="+mn-cs"/>
              </a:rPr>
              <a:t>Data Collection</a:t>
            </a:r>
            <a:endParaRPr lang="en-US"/>
          </a:p>
        </p:txBody>
      </p:sp>
      <p:sp>
        <p:nvSpPr>
          <p:cNvPr id="6" name="Arrow: Down 5">
            <a:extLst>
              <a:ext uri="{FF2B5EF4-FFF2-40B4-BE49-F238E27FC236}">
                <a16:creationId xmlns:a16="http://schemas.microsoft.com/office/drawing/2014/main" id="{BE08DF7F-341E-7290-DC4D-591FDFBDA197}"/>
              </a:ext>
            </a:extLst>
          </p:cNvPr>
          <p:cNvSpPr/>
          <p:nvPr/>
        </p:nvSpPr>
        <p:spPr>
          <a:xfrm>
            <a:off x="6652612" y="2376844"/>
            <a:ext cx="167918" cy="3190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C89600B-C86C-E7EC-7515-DAD540C086AC}"/>
              </a:ext>
            </a:extLst>
          </p:cNvPr>
          <p:cNvSpPr/>
          <p:nvPr/>
        </p:nvSpPr>
        <p:spPr>
          <a:xfrm>
            <a:off x="6073293" y="2695890"/>
            <a:ext cx="1351745" cy="5457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2044">
              <a:spcAft>
                <a:spcPts val="600"/>
              </a:spcAft>
            </a:pPr>
            <a:r>
              <a:rPr lang="en-US" sz="1386" kern="1200">
                <a:solidFill>
                  <a:schemeClr val="lt1"/>
                </a:solidFill>
                <a:latin typeface="+mn-lt"/>
                <a:ea typeface="+mn-ea"/>
                <a:cs typeface="+mn-cs"/>
              </a:rPr>
              <a:t>Data Preprocessing</a:t>
            </a:r>
            <a:endParaRPr lang="en-US"/>
          </a:p>
        </p:txBody>
      </p:sp>
      <p:sp>
        <p:nvSpPr>
          <p:cNvPr id="8" name="Rectangle: Rounded Corners 7">
            <a:extLst>
              <a:ext uri="{FF2B5EF4-FFF2-40B4-BE49-F238E27FC236}">
                <a16:creationId xmlns:a16="http://schemas.microsoft.com/office/drawing/2014/main" id="{C7607ACF-E7AB-3A69-931F-B987475B5164}"/>
              </a:ext>
            </a:extLst>
          </p:cNvPr>
          <p:cNvSpPr/>
          <p:nvPr/>
        </p:nvSpPr>
        <p:spPr>
          <a:xfrm>
            <a:off x="6056502" y="3552275"/>
            <a:ext cx="1360139" cy="579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2044">
              <a:spcAft>
                <a:spcPts val="600"/>
              </a:spcAft>
            </a:pPr>
            <a:r>
              <a:rPr lang="en-US" sz="1386" kern="1200">
                <a:solidFill>
                  <a:schemeClr val="lt1"/>
                </a:solidFill>
                <a:latin typeface="+mn-lt"/>
                <a:ea typeface="+mn-ea"/>
                <a:cs typeface="+mn-cs"/>
              </a:rPr>
              <a:t>Similarity Computation</a:t>
            </a:r>
            <a:endParaRPr lang="en-US"/>
          </a:p>
        </p:txBody>
      </p:sp>
      <p:sp>
        <p:nvSpPr>
          <p:cNvPr id="9" name="Rectangle: Rounded Corners 8">
            <a:extLst>
              <a:ext uri="{FF2B5EF4-FFF2-40B4-BE49-F238E27FC236}">
                <a16:creationId xmlns:a16="http://schemas.microsoft.com/office/drawing/2014/main" id="{256EFFAE-EA53-BEDC-9FC0-62FA17C910D6}"/>
              </a:ext>
            </a:extLst>
          </p:cNvPr>
          <p:cNvSpPr/>
          <p:nvPr/>
        </p:nvSpPr>
        <p:spPr>
          <a:xfrm>
            <a:off x="6077490" y="4484222"/>
            <a:ext cx="1364338" cy="541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2044">
              <a:spcAft>
                <a:spcPts val="600"/>
              </a:spcAft>
            </a:pPr>
            <a:r>
              <a:rPr lang="en-US" sz="1386" kern="1200">
                <a:solidFill>
                  <a:schemeClr val="lt1"/>
                </a:solidFill>
                <a:latin typeface="+mn-lt"/>
                <a:ea typeface="+mn-ea"/>
                <a:cs typeface="+mn-cs"/>
              </a:rPr>
              <a:t>Nearest Neighbors</a:t>
            </a:r>
            <a:endParaRPr lang="en-US"/>
          </a:p>
        </p:txBody>
      </p:sp>
      <p:sp>
        <p:nvSpPr>
          <p:cNvPr id="10" name="Rectangle: Rounded Corners 9">
            <a:extLst>
              <a:ext uri="{FF2B5EF4-FFF2-40B4-BE49-F238E27FC236}">
                <a16:creationId xmlns:a16="http://schemas.microsoft.com/office/drawing/2014/main" id="{5BBFF38B-2F6A-9902-FA7D-49394545FAED}"/>
              </a:ext>
            </a:extLst>
          </p:cNvPr>
          <p:cNvSpPr/>
          <p:nvPr/>
        </p:nvSpPr>
        <p:spPr>
          <a:xfrm>
            <a:off x="6077490" y="5365795"/>
            <a:ext cx="1372735" cy="507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52044">
              <a:spcAft>
                <a:spcPts val="600"/>
              </a:spcAft>
            </a:pPr>
            <a:r>
              <a:rPr lang="en-US" sz="1386" kern="1200">
                <a:solidFill>
                  <a:schemeClr val="lt1"/>
                </a:solidFill>
                <a:latin typeface="+mn-lt"/>
                <a:ea typeface="+mn-ea"/>
                <a:cs typeface="+mn-cs"/>
              </a:rPr>
              <a:t>Rating Predictions</a:t>
            </a:r>
            <a:endParaRPr lang="en-US"/>
          </a:p>
        </p:txBody>
      </p:sp>
      <p:sp>
        <p:nvSpPr>
          <p:cNvPr id="11" name="Arrow: Down 10">
            <a:extLst>
              <a:ext uri="{FF2B5EF4-FFF2-40B4-BE49-F238E27FC236}">
                <a16:creationId xmlns:a16="http://schemas.microsoft.com/office/drawing/2014/main" id="{1AA2E307-2443-95DE-1A3D-219603C59AC3}"/>
              </a:ext>
            </a:extLst>
          </p:cNvPr>
          <p:cNvSpPr/>
          <p:nvPr/>
        </p:nvSpPr>
        <p:spPr>
          <a:xfrm>
            <a:off x="6669403" y="3241625"/>
            <a:ext cx="134335" cy="310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5583BB5-C139-3247-5E52-9B0647A4A1A5}"/>
              </a:ext>
            </a:extLst>
          </p:cNvPr>
          <p:cNvSpPr/>
          <p:nvPr/>
        </p:nvSpPr>
        <p:spPr>
          <a:xfrm>
            <a:off x="6652612" y="4131593"/>
            <a:ext cx="134335" cy="310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A28A2B08-354E-BB44-BF65-D197811BC970}"/>
              </a:ext>
            </a:extLst>
          </p:cNvPr>
          <p:cNvSpPr/>
          <p:nvPr/>
        </p:nvSpPr>
        <p:spPr>
          <a:xfrm>
            <a:off x="6694591" y="5055145"/>
            <a:ext cx="134335" cy="310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0D77119-1826-E6A2-8C9B-829FDDD8CBB5}"/>
              </a:ext>
            </a:extLst>
          </p:cNvPr>
          <p:cNvSpPr txBox="1"/>
          <p:nvPr/>
        </p:nvSpPr>
        <p:spPr>
          <a:xfrm>
            <a:off x="2133599" y="1045028"/>
            <a:ext cx="32330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rial Nova"/>
              </a:rPr>
              <a:t>WORK FLOW</a:t>
            </a:r>
          </a:p>
        </p:txBody>
      </p:sp>
    </p:spTree>
    <p:extLst>
      <p:ext uri="{BB962C8B-B14F-4D97-AF65-F5344CB8AC3E}">
        <p14:creationId xmlns:p14="http://schemas.microsoft.com/office/powerpoint/2010/main" val="111436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3210587170"/>
              </p:ext>
            </p:extLst>
          </p:nvPr>
        </p:nvGraphicFramePr>
        <p:xfrm>
          <a:off x="522514" y="1174459"/>
          <a:ext cx="10492231" cy="4629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C47264E5-2E88-459E-BF3E-C62C78EFE329}"/>
              </a:ext>
            </a:extLst>
          </p:cNvPr>
          <p:cNvSpPr>
            <a:spLocks noGrp="1"/>
          </p:cNvSpPr>
          <p:nvPr>
            <p:ph type="dt" sz="half" idx="10"/>
          </p:nvPr>
        </p:nvSpPr>
        <p:spPr/>
        <p:txBody>
          <a:bodyPr/>
          <a:lstStyle/>
          <a:p>
            <a:r>
              <a:rPr lang="en-US"/>
              <a:t>2/1/20XX</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a:lstStyle/>
          <a:p>
            <a:fld id="{80967E29-1480-472A-9FC5-C4768A52587C}" type="slidenum">
              <a:rPr lang="en-US" smtClean="0"/>
              <a:t>23</a:t>
            </a:fld>
            <a:endParaRPr lang="en-US"/>
          </a:p>
        </p:txBody>
      </p:sp>
    </p:spTree>
    <p:extLst>
      <p:ext uri="{BB962C8B-B14F-4D97-AF65-F5344CB8AC3E}">
        <p14:creationId xmlns:p14="http://schemas.microsoft.com/office/powerpoint/2010/main" val="1303195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6CC38-DEA5-F6E5-090C-5849984C6722}"/>
              </a:ext>
            </a:extLst>
          </p:cNvPr>
          <p:cNvSpPr>
            <a:spLocks noGrp="1"/>
          </p:cNvSpPr>
          <p:nvPr>
            <p:ph type="title"/>
          </p:nvPr>
        </p:nvSpPr>
        <p:spPr>
          <a:xfrm>
            <a:off x="978408" y="163322"/>
            <a:ext cx="10515600" cy="1124949"/>
          </a:xfrm>
        </p:spPr>
        <p:txBody>
          <a:bodyPr/>
          <a:lstStyle/>
          <a:p>
            <a:r>
              <a:rPr lang="en-IN"/>
              <a:t>Literature Review:</a:t>
            </a:r>
          </a:p>
        </p:txBody>
      </p:sp>
      <p:sp>
        <p:nvSpPr>
          <p:cNvPr id="5" name="Slide Number Placeholder 4">
            <a:extLst>
              <a:ext uri="{FF2B5EF4-FFF2-40B4-BE49-F238E27FC236}">
                <a16:creationId xmlns:a16="http://schemas.microsoft.com/office/drawing/2014/main" id="{FBE46BCC-A568-2C72-C982-B31AE83B78F8}"/>
              </a:ext>
            </a:extLst>
          </p:cNvPr>
          <p:cNvSpPr>
            <a:spLocks noGrp="1"/>
          </p:cNvSpPr>
          <p:nvPr>
            <p:ph type="sldNum" sz="quarter" idx="12"/>
          </p:nvPr>
        </p:nvSpPr>
        <p:spPr/>
        <p:txBody>
          <a:bodyPr/>
          <a:lstStyle/>
          <a:p>
            <a:fld id="{80967E29-1480-472A-9FC5-C4768A52587C}" type="slidenum">
              <a:rPr lang="en-US" smtClean="0"/>
              <a:t>24</a:t>
            </a:fld>
            <a:endParaRPr lang="en-US"/>
          </a:p>
        </p:txBody>
      </p:sp>
      <p:sp>
        <p:nvSpPr>
          <p:cNvPr id="6" name="TextBox 5">
            <a:extLst>
              <a:ext uri="{FF2B5EF4-FFF2-40B4-BE49-F238E27FC236}">
                <a16:creationId xmlns:a16="http://schemas.microsoft.com/office/drawing/2014/main" id="{045EDA4F-78AC-2517-9503-E6D9426DE25C}"/>
              </a:ext>
            </a:extLst>
          </p:cNvPr>
          <p:cNvSpPr txBox="1"/>
          <p:nvPr/>
        </p:nvSpPr>
        <p:spPr>
          <a:xfrm>
            <a:off x="978408" y="1001038"/>
            <a:ext cx="10222992" cy="646331"/>
          </a:xfrm>
          <a:prstGeom prst="rect">
            <a:avLst/>
          </a:prstGeom>
          <a:noFill/>
        </p:spPr>
        <p:txBody>
          <a:bodyPr wrap="square" rtlCol="0">
            <a:spAutoFit/>
          </a:bodyPr>
          <a:lstStyle/>
          <a:p>
            <a:r>
              <a:rPr lang="en-US"/>
              <a:t> </a:t>
            </a:r>
          </a:p>
          <a:p>
            <a:r>
              <a:rPr lang="en-US"/>
              <a:t>	"Item-Based Collaborative Filtering Recommendation Algorithms" by Sarwar et al. </a:t>
            </a:r>
            <a:endParaRPr lang="en-IN"/>
          </a:p>
        </p:txBody>
      </p:sp>
      <p:pic>
        <p:nvPicPr>
          <p:cNvPr id="8" name="Picture 7">
            <a:extLst>
              <a:ext uri="{FF2B5EF4-FFF2-40B4-BE49-F238E27FC236}">
                <a16:creationId xmlns:a16="http://schemas.microsoft.com/office/drawing/2014/main" id="{DFA69C9E-325D-B546-D500-703D9C16595A}"/>
              </a:ext>
            </a:extLst>
          </p:cNvPr>
          <p:cNvPicPr>
            <a:picLocks noChangeAspect="1"/>
          </p:cNvPicPr>
          <p:nvPr/>
        </p:nvPicPr>
        <p:blipFill>
          <a:blip r:embed="rId2"/>
          <a:stretch>
            <a:fillRect/>
          </a:stretch>
        </p:blipFill>
        <p:spPr>
          <a:xfrm>
            <a:off x="2034581" y="2015252"/>
            <a:ext cx="7592485" cy="3696216"/>
          </a:xfrm>
          <a:prstGeom prst="rect">
            <a:avLst/>
          </a:prstGeom>
        </p:spPr>
      </p:pic>
    </p:spTree>
    <p:extLst>
      <p:ext uri="{BB962C8B-B14F-4D97-AF65-F5344CB8AC3E}">
        <p14:creationId xmlns:p14="http://schemas.microsoft.com/office/powerpoint/2010/main" val="4092506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276C-5C39-5D05-0442-72D310B91A86}"/>
              </a:ext>
            </a:extLst>
          </p:cNvPr>
          <p:cNvSpPr>
            <a:spLocks noGrp="1"/>
          </p:cNvSpPr>
          <p:nvPr>
            <p:ph type="title"/>
          </p:nvPr>
        </p:nvSpPr>
        <p:spPr>
          <a:xfrm>
            <a:off x="1469136" y="423898"/>
            <a:ext cx="10515600" cy="1124949"/>
          </a:xfrm>
        </p:spPr>
        <p:txBody>
          <a:bodyPr>
            <a:normAutofit/>
          </a:bodyPr>
          <a:lstStyle/>
          <a:p>
            <a:br>
              <a:rPr lang="en-US" sz="1800" b="0" i="0">
                <a:effectLst/>
                <a:latin typeface="Söhne"/>
              </a:rPr>
            </a:br>
            <a:r>
              <a:rPr lang="en-US" sz="1800" b="0" i="0">
                <a:effectLst/>
                <a:latin typeface="Söhne"/>
              </a:rPr>
              <a:t>Sharma, Ritu, Dinesh </a:t>
            </a:r>
            <a:r>
              <a:rPr lang="en-US" sz="1800" b="0" i="0" err="1">
                <a:effectLst/>
                <a:latin typeface="Söhne"/>
              </a:rPr>
              <a:t>Gopalani</a:t>
            </a:r>
            <a:r>
              <a:rPr lang="en-US" sz="1800" b="0" i="0">
                <a:effectLst/>
                <a:latin typeface="Söhne"/>
              </a:rPr>
              <a:t>, and Yogesh Meena. "Collaborative filtering-based recommender system: Approaches and research challenges."</a:t>
            </a:r>
            <a:br>
              <a:rPr lang="en-US" sz="1800" b="0" i="0">
                <a:effectLst/>
                <a:latin typeface="Söhne"/>
              </a:rPr>
            </a:br>
            <a:endParaRPr lang="en-IN" sz="1800"/>
          </a:p>
        </p:txBody>
      </p:sp>
      <p:sp>
        <p:nvSpPr>
          <p:cNvPr id="5" name="Slide Number Placeholder 4">
            <a:extLst>
              <a:ext uri="{FF2B5EF4-FFF2-40B4-BE49-F238E27FC236}">
                <a16:creationId xmlns:a16="http://schemas.microsoft.com/office/drawing/2014/main" id="{FA94E09F-413E-CB39-4CDB-97DBB5CAA2A6}"/>
              </a:ext>
            </a:extLst>
          </p:cNvPr>
          <p:cNvSpPr>
            <a:spLocks noGrp="1"/>
          </p:cNvSpPr>
          <p:nvPr>
            <p:ph type="sldNum" sz="quarter" idx="12"/>
          </p:nvPr>
        </p:nvSpPr>
        <p:spPr/>
        <p:txBody>
          <a:bodyPr/>
          <a:lstStyle/>
          <a:p>
            <a:fld id="{80967E29-1480-472A-9FC5-C4768A52587C}" type="slidenum">
              <a:rPr lang="en-US" smtClean="0"/>
              <a:t>25</a:t>
            </a:fld>
            <a:endParaRPr lang="en-US"/>
          </a:p>
        </p:txBody>
      </p:sp>
      <p:pic>
        <p:nvPicPr>
          <p:cNvPr id="7" name="Picture 6">
            <a:extLst>
              <a:ext uri="{FF2B5EF4-FFF2-40B4-BE49-F238E27FC236}">
                <a16:creationId xmlns:a16="http://schemas.microsoft.com/office/drawing/2014/main" id="{EA892A81-1907-E951-225E-B389A80676F2}"/>
              </a:ext>
            </a:extLst>
          </p:cNvPr>
          <p:cNvPicPr>
            <a:picLocks noChangeAspect="1"/>
          </p:cNvPicPr>
          <p:nvPr/>
        </p:nvPicPr>
        <p:blipFill>
          <a:blip r:embed="rId2"/>
          <a:stretch>
            <a:fillRect/>
          </a:stretch>
        </p:blipFill>
        <p:spPr>
          <a:xfrm>
            <a:off x="2088298" y="2175411"/>
            <a:ext cx="7649643" cy="3696216"/>
          </a:xfrm>
          <a:prstGeom prst="rect">
            <a:avLst/>
          </a:prstGeom>
        </p:spPr>
      </p:pic>
    </p:spTree>
    <p:extLst>
      <p:ext uri="{BB962C8B-B14F-4D97-AF65-F5344CB8AC3E}">
        <p14:creationId xmlns:p14="http://schemas.microsoft.com/office/powerpoint/2010/main" val="134582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5DE8-62DF-E2B5-B04D-1B0DB7FC33B2}"/>
              </a:ext>
            </a:extLst>
          </p:cNvPr>
          <p:cNvSpPr>
            <a:spLocks noGrp="1"/>
          </p:cNvSpPr>
          <p:nvPr>
            <p:ph type="title"/>
          </p:nvPr>
        </p:nvSpPr>
        <p:spPr/>
        <p:txBody>
          <a:bodyPr/>
          <a:lstStyle/>
          <a:p>
            <a:r>
              <a:rPr lang="en-IN"/>
              <a:t>Conclusion:</a:t>
            </a:r>
          </a:p>
        </p:txBody>
      </p:sp>
      <p:sp>
        <p:nvSpPr>
          <p:cNvPr id="5" name="Slide Number Placeholder 4">
            <a:extLst>
              <a:ext uri="{FF2B5EF4-FFF2-40B4-BE49-F238E27FC236}">
                <a16:creationId xmlns:a16="http://schemas.microsoft.com/office/drawing/2014/main" id="{4F29307C-70E2-25DB-99D4-71F4821D4657}"/>
              </a:ext>
            </a:extLst>
          </p:cNvPr>
          <p:cNvSpPr>
            <a:spLocks noGrp="1"/>
          </p:cNvSpPr>
          <p:nvPr>
            <p:ph type="sldNum" sz="quarter" idx="12"/>
          </p:nvPr>
        </p:nvSpPr>
        <p:spPr/>
        <p:txBody>
          <a:bodyPr/>
          <a:lstStyle/>
          <a:p>
            <a:fld id="{80967E29-1480-472A-9FC5-C4768A52587C}" type="slidenum">
              <a:rPr lang="en-US" smtClean="0"/>
              <a:t>26</a:t>
            </a:fld>
            <a:endParaRPr lang="en-US"/>
          </a:p>
        </p:txBody>
      </p:sp>
      <p:graphicFrame>
        <p:nvGraphicFramePr>
          <p:cNvPr id="37" name="TextBox 5">
            <a:extLst>
              <a:ext uri="{FF2B5EF4-FFF2-40B4-BE49-F238E27FC236}">
                <a16:creationId xmlns:a16="http://schemas.microsoft.com/office/drawing/2014/main" id="{640072D4-59BA-0190-8959-3BE1CA8D3812}"/>
              </a:ext>
            </a:extLst>
          </p:cNvPr>
          <p:cNvGraphicFramePr/>
          <p:nvPr/>
        </p:nvGraphicFramePr>
        <p:xfrm>
          <a:off x="838200" y="1993392"/>
          <a:ext cx="10427208" cy="3416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7259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2066-6A3F-A657-D0DF-EB149F99B1A6}"/>
              </a:ext>
            </a:extLst>
          </p:cNvPr>
          <p:cNvSpPr>
            <a:spLocks noGrp="1"/>
          </p:cNvSpPr>
          <p:nvPr>
            <p:ph type="title"/>
          </p:nvPr>
        </p:nvSpPr>
        <p:spPr/>
        <p:txBody>
          <a:bodyPr/>
          <a:lstStyle/>
          <a:p>
            <a:r>
              <a:rPr lang="en-IN"/>
              <a:t>Bibliography</a:t>
            </a:r>
          </a:p>
        </p:txBody>
      </p:sp>
      <p:sp>
        <p:nvSpPr>
          <p:cNvPr id="3" name="Date Placeholder 2">
            <a:extLst>
              <a:ext uri="{FF2B5EF4-FFF2-40B4-BE49-F238E27FC236}">
                <a16:creationId xmlns:a16="http://schemas.microsoft.com/office/drawing/2014/main" id="{8E3EA50A-9C6F-265B-9E14-D28EE184B613}"/>
              </a:ext>
            </a:extLst>
          </p:cNvPr>
          <p:cNvSpPr>
            <a:spLocks noGrp="1"/>
          </p:cNvSpPr>
          <p:nvPr>
            <p:ph type="dt" sz="half" idx="10"/>
          </p:nvPr>
        </p:nvSpPr>
        <p:spPr/>
        <p:txBody>
          <a:bodyPr/>
          <a:lstStyle/>
          <a:p>
            <a:r>
              <a:rPr lang="en-US"/>
              <a:t>2/1/20XX</a:t>
            </a:r>
          </a:p>
        </p:txBody>
      </p:sp>
      <p:sp>
        <p:nvSpPr>
          <p:cNvPr id="4" name="Footer Placeholder 3">
            <a:extLst>
              <a:ext uri="{FF2B5EF4-FFF2-40B4-BE49-F238E27FC236}">
                <a16:creationId xmlns:a16="http://schemas.microsoft.com/office/drawing/2014/main" id="{B157346C-1A39-89C2-C8D7-2C3531A56BCB}"/>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FB37B4C-8243-55F5-5B49-0D0B4165EF88}"/>
              </a:ext>
            </a:extLst>
          </p:cNvPr>
          <p:cNvSpPr>
            <a:spLocks noGrp="1"/>
          </p:cNvSpPr>
          <p:nvPr>
            <p:ph type="sldNum" sz="quarter" idx="12"/>
          </p:nvPr>
        </p:nvSpPr>
        <p:spPr/>
        <p:txBody>
          <a:bodyPr/>
          <a:lstStyle/>
          <a:p>
            <a:fld id="{80967E29-1480-472A-9FC5-C4768A52587C}" type="slidenum">
              <a:rPr lang="en-US" smtClean="0"/>
              <a:t>27</a:t>
            </a:fld>
            <a:endParaRPr lang="en-US"/>
          </a:p>
        </p:txBody>
      </p:sp>
      <p:sp>
        <p:nvSpPr>
          <p:cNvPr id="6" name="TextBox 5">
            <a:extLst>
              <a:ext uri="{FF2B5EF4-FFF2-40B4-BE49-F238E27FC236}">
                <a16:creationId xmlns:a16="http://schemas.microsoft.com/office/drawing/2014/main" id="{C3379E66-6130-0F20-715E-0AA07579C2C1}"/>
              </a:ext>
            </a:extLst>
          </p:cNvPr>
          <p:cNvSpPr txBox="1"/>
          <p:nvPr/>
        </p:nvSpPr>
        <p:spPr>
          <a:xfrm>
            <a:off x="838200" y="2103120"/>
            <a:ext cx="9576816" cy="3139321"/>
          </a:xfrm>
          <a:prstGeom prst="rect">
            <a:avLst/>
          </a:prstGeom>
          <a:noFill/>
        </p:spPr>
        <p:txBody>
          <a:bodyPr wrap="square" rtlCol="0">
            <a:spAutoFit/>
          </a:bodyPr>
          <a:lstStyle/>
          <a:p>
            <a:pPr marL="285750" indent="-285750" algn="just">
              <a:buFont typeface="Wingdings" panose="05000000000000000000" pitchFamily="2" charset="2"/>
              <a:buChar char="ü"/>
            </a:pPr>
            <a:r>
              <a:rPr lang="en-IN"/>
              <a:t>Sharma, Ritu, Dinesh </a:t>
            </a:r>
            <a:r>
              <a:rPr lang="en-IN" err="1"/>
              <a:t>Gopalani</a:t>
            </a:r>
            <a:r>
              <a:rPr lang="en-IN"/>
              <a:t>, and Yogesh Meena. "Collaborative filtering-based recommender system: Approaches and research challenges." In 2017 3rd international conference on computational intelligence &amp; communication technology (CICT), pp. 1-6. IEEE, 2017  Vedavathi, N., and R. </a:t>
            </a:r>
            <a:r>
              <a:rPr lang="en-IN" err="1"/>
              <a:t>Suhas</a:t>
            </a:r>
            <a:r>
              <a:rPr lang="en-IN"/>
              <a:t> Bharadwaj. </a:t>
            </a:r>
          </a:p>
          <a:p>
            <a:pPr marL="285750" indent="-285750" algn="just">
              <a:buFont typeface="Wingdings" panose="05000000000000000000" pitchFamily="2" charset="2"/>
              <a:buChar char="ü"/>
            </a:pPr>
            <a:endParaRPr lang="en-IN"/>
          </a:p>
          <a:p>
            <a:pPr marL="285750" indent="-285750" algn="just">
              <a:buFont typeface="Wingdings" panose="05000000000000000000" pitchFamily="2" charset="2"/>
              <a:buChar char="ü"/>
            </a:pPr>
            <a:r>
              <a:rPr lang="en-IN"/>
              <a:t>"Deep Flamingo Search and Reinforcement Learning Based Recommendation System for E-Learning Platform using Social Media." Procedia Computer Science 215 (2022): 192-201. Sarwar, Badrul, George </a:t>
            </a:r>
            <a:r>
              <a:rPr lang="en-IN" err="1"/>
              <a:t>Karypis</a:t>
            </a:r>
            <a:r>
              <a:rPr lang="en-IN"/>
              <a:t>, Joseph </a:t>
            </a:r>
            <a:r>
              <a:rPr lang="en-IN" err="1"/>
              <a:t>Konstan</a:t>
            </a:r>
            <a:r>
              <a:rPr lang="en-IN"/>
              <a:t>, and John </a:t>
            </a:r>
            <a:r>
              <a:rPr lang="en-IN" err="1"/>
              <a:t>Riedl</a:t>
            </a:r>
            <a:r>
              <a:rPr lang="en-IN"/>
              <a:t>. </a:t>
            </a:r>
          </a:p>
          <a:p>
            <a:pPr marL="285750" indent="-285750" algn="just">
              <a:buFont typeface="Wingdings" panose="05000000000000000000" pitchFamily="2" charset="2"/>
              <a:buChar char="ü"/>
            </a:pPr>
            <a:endParaRPr lang="en-IN"/>
          </a:p>
          <a:p>
            <a:pPr marL="285750" indent="-285750" algn="just">
              <a:buFont typeface="Wingdings" panose="05000000000000000000" pitchFamily="2" charset="2"/>
              <a:buChar char="ü"/>
            </a:pPr>
            <a:r>
              <a:rPr lang="en-IN"/>
              <a:t>"Item-based collaborative filtering recommendation algorithms." In Proceedings of the 10th international conference on World Wide Web, pp. 285-295. 2001.</a:t>
            </a:r>
          </a:p>
        </p:txBody>
      </p:sp>
    </p:spTree>
    <p:extLst>
      <p:ext uri="{BB962C8B-B14F-4D97-AF65-F5344CB8AC3E}">
        <p14:creationId xmlns:p14="http://schemas.microsoft.com/office/powerpoint/2010/main" val="3182919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1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43" name="Rectangle 2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15">
            <a:extLst>
              <a:ext uri="{FF2B5EF4-FFF2-40B4-BE49-F238E27FC236}">
                <a16:creationId xmlns:a16="http://schemas.microsoft.com/office/drawing/2014/main" id="{4989BC17-C8CB-A7B7-422E-6871283B106F}"/>
              </a:ext>
            </a:extLst>
          </p:cNvPr>
          <p:cNvPicPr>
            <a:picLocks noChangeAspect="1"/>
          </p:cNvPicPr>
          <p:nvPr/>
        </p:nvPicPr>
        <p:blipFill rotWithShape="1">
          <a:blip r:embed="rId3">
            <a:alphaModFix amt="25000"/>
          </a:blip>
          <a:srcRect r="6250" b="6250"/>
          <a:stretch/>
        </p:blipFill>
        <p:spPr>
          <a:xfrm>
            <a:off x="20" y="-43533"/>
            <a:ext cx="12191980" cy="6857990"/>
          </a:xfrm>
          <a:prstGeom prst="rect">
            <a:avLst/>
          </a:prstGeom>
        </p:spPr>
      </p:pic>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1484311" y="511629"/>
            <a:ext cx="10018713" cy="1752599"/>
          </a:xfrm>
        </p:spPr>
        <p:txBody>
          <a:bodyPr vert="horz" lIns="91440" tIns="45720" rIns="91440" bIns="45720" rtlCol="0" anchor="b">
            <a:normAutofit/>
          </a:bodyPr>
          <a:lstStyle/>
          <a:p>
            <a:pPr algn="l"/>
            <a:r>
              <a:rPr lang="en-US" sz="4000" b="0" dirty="0"/>
              <a:t>Special Thanks to Mr. Dhananjay Kumar  </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1269402" y="2666999"/>
            <a:ext cx="10233621" cy="3124201"/>
          </a:xfrm>
        </p:spPr>
        <p:txBody>
          <a:bodyPr vert="horz" lIns="91440" tIns="45720" rIns="91440" bIns="45720" rtlCol="0" anchor="t">
            <a:normAutofit/>
          </a:bodyPr>
          <a:lstStyle/>
          <a:p>
            <a:pPr indent="0">
              <a:spcBef>
                <a:spcPct val="20000"/>
              </a:spcBef>
            </a:pPr>
            <a:r>
              <a:rPr lang="en-US"/>
              <a:t>Karthikey Sharma</a:t>
            </a:r>
          </a:p>
          <a:p>
            <a:pPr indent="0">
              <a:spcBef>
                <a:spcPct val="20000"/>
              </a:spcBef>
            </a:pPr>
            <a:r>
              <a:rPr lang="en-US"/>
              <a:t>209302122</a:t>
            </a:r>
          </a:p>
          <a:p>
            <a:pPr indent="0">
              <a:spcBef>
                <a:spcPct val="20000"/>
              </a:spcBef>
            </a:pPr>
            <a:r>
              <a:rPr lang="en-US"/>
              <a:t>Aditya Rana</a:t>
            </a:r>
          </a:p>
          <a:p>
            <a:pPr indent="0">
              <a:spcBef>
                <a:spcPct val="20000"/>
              </a:spcBef>
            </a:pPr>
            <a:r>
              <a:rPr lang="en-US"/>
              <a:t>209302339</a:t>
            </a:r>
          </a:p>
        </p:txBody>
      </p:sp>
      <p:sp>
        <p:nvSpPr>
          <p:cNvPr id="13" name="Footer Placeholder 12">
            <a:extLst>
              <a:ext uri="{FF2B5EF4-FFF2-40B4-BE49-F238E27FC236}">
                <a16:creationId xmlns:a16="http://schemas.microsoft.com/office/drawing/2014/main" id="{3B0C98D2-D0E1-4FBC-8B34-1CD41E1F61FD}"/>
              </a:ext>
            </a:extLst>
          </p:cNvPr>
          <p:cNvSpPr>
            <a:spLocks noGrp="1"/>
          </p:cNvSpPr>
          <p:nvPr>
            <p:ph type="ftr" sz="quarter" idx="11"/>
          </p:nvPr>
        </p:nvSpPr>
        <p:spPr>
          <a:xfrm>
            <a:off x="1570616" y="5883275"/>
            <a:ext cx="8085841" cy="365125"/>
          </a:xfrm>
        </p:spPr>
        <p:txBody>
          <a:bodyPr vert="horz" lIns="91440" tIns="45720" rIns="91440" bIns="45720" rtlCol="0" anchor="ctr">
            <a:normAutofit/>
          </a:bodyPr>
          <a:lstStyle/>
          <a:p>
            <a:pPr defTabSz="914400">
              <a:spcAft>
                <a:spcPts val="600"/>
              </a:spcAft>
            </a:pPr>
            <a:r>
              <a:rPr lang="en-US" b="0" i="0" kern="1200">
                <a:solidFill>
                  <a:schemeClr val="tx1"/>
                </a:solidFill>
                <a:effectLst/>
                <a:latin typeface="+mn-lt"/>
                <a:ea typeface="+mn-ea"/>
                <a:cs typeface="+mn-cs"/>
              </a:rPr>
              <a:t>PRESENTATION TITLE</a:t>
            </a:r>
          </a:p>
        </p:txBody>
      </p:sp>
      <p:sp>
        <p:nvSpPr>
          <p:cNvPr id="2" name="Date Placeholder 1">
            <a:extLst>
              <a:ext uri="{FF2B5EF4-FFF2-40B4-BE49-F238E27FC236}">
                <a16:creationId xmlns:a16="http://schemas.microsoft.com/office/drawing/2014/main" id="{EAC526F9-A7E7-4B72-967B-74782460DF28}"/>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r>
              <a:rPr lang="en-US"/>
              <a:t>2/1/20XX</a:t>
            </a:r>
          </a:p>
        </p:txBody>
      </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pPr>
            <a:fld id="{F3450C42-9A0B-4425-92C2-70FCF7C45734}" type="slidenum">
              <a:rPr lang="en-US" dirty="0" smtClean="0"/>
              <a:pPr defTabSz="914400">
                <a:spcAft>
                  <a:spcPts val="600"/>
                </a:spcAft>
              </a:pPr>
              <a:t>28</a:t>
            </a:fld>
            <a:endParaRPr lang="en-US"/>
          </a:p>
        </p:txBody>
      </p:sp>
    </p:spTree>
    <p:extLst>
      <p:ext uri="{BB962C8B-B14F-4D97-AF65-F5344CB8AC3E}">
        <p14:creationId xmlns:p14="http://schemas.microsoft.com/office/powerpoint/2010/main" val="120757302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6587544" y="1382165"/>
            <a:ext cx="4869179" cy="1517984"/>
          </a:xfrm>
        </p:spPr>
        <p:txBody>
          <a:bodyPr vert="horz" lIns="91440" tIns="45720" rIns="91440" bIns="45720" rtlCol="0" anchor="ctr">
            <a:normAutofit/>
          </a:bodyPr>
          <a:lstStyle/>
          <a:p>
            <a:r>
              <a:rPr lang="en-US" sz="4100">
                <a:solidFill>
                  <a:srgbClr val="000000"/>
                </a:solidFill>
              </a:rPr>
              <a:t>Movie Recommendation </a:t>
            </a:r>
            <a:br>
              <a:rPr lang="en-US" sz="4100">
                <a:solidFill>
                  <a:srgbClr val="000000"/>
                </a:solidFill>
              </a:rPr>
            </a:br>
            <a:r>
              <a:rPr lang="en-US" sz="4100">
                <a:solidFill>
                  <a:srgbClr val="000000"/>
                </a:solidFill>
              </a:rPr>
              <a:t>System</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6587545" y="3867360"/>
            <a:ext cx="4869179" cy="3065865"/>
          </a:xfrm>
        </p:spPr>
        <p:txBody>
          <a:bodyPr vert="horz" lIns="91440" tIns="45720" rIns="91440" bIns="45720" rtlCol="0" anchor="t">
            <a:normAutofit/>
          </a:bodyPr>
          <a:lstStyle/>
          <a:p>
            <a:pPr indent="-182880">
              <a:buFont typeface="Wingdings" pitchFamily="2" charset="2"/>
              <a:buChar char="§"/>
            </a:pPr>
            <a:r>
              <a:rPr lang="en-US">
                <a:solidFill>
                  <a:srgbClr val="000000"/>
                </a:solidFill>
              </a:rPr>
              <a:t>A movie recommendation system is a type of software that suggests movies to users based on their preferences, viewing history, and other factors. </a:t>
            </a:r>
            <a:endParaRPr lang="en-US"/>
          </a:p>
          <a:p>
            <a:pPr>
              <a:buClr>
                <a:srgbClr val="1287C3"/>
              </a:buClr>
            </a:pPr>
            <a:endParaRPr lang="en-US"/>
          </a:p>
        </p:txBody>
      </p:sp>
      <p:pic>
        <p:nvPicPr>
          <p:cNvPr id="3076" name="Picture 4" descr="What's on Netflix - Your guide to what's new and coming soon to Netflix">
            <a:extLst>
              <a:ext uri="{FF2B5EF4-FFF2-40B4-BE49-F238E27FC236}">
                <a16:creationId xmlns:a16="http://schemas.microsoft.com/office/drawing/2014/main" id="{0DEAC4DE-FF84-A45A-7631-659A235FC3CC}"/>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21283" r="25431" b="-1"/>
          <a:stretch/>
        </p:blipFill>
        <p:spPr bwMode="auto">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5EA792F7-1D9E-4C7E-A103-E8EDFDC2691E}" type="slidenum">
              <a:rPr lang="en-US" smtClean="0">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2144753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grpSp>
        <p:nvGrpSpPr>
          <p:cNvPr id="104" name="Group 55">
            <a:extLst>
              <a:ext uri="{FF2B5EF4-FFF2-40B4-BE49-F238E27FC236}">
                <a16:creationId xmlns:a16="http://schemas.microsoft.com/office/drawing/2014/main" id="{71092D16-14DA-4606-831F-0DB3EEECB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7" name="Freeform 6">
              <a:extLst>
                <a:ext uri="{FF2B5EF4-FFF2-40B4-BE49-F238E27FC236}">
                  <a16:creationId xmlns:a16="http://schemas.microsoft.com/office/drawing/2014/main" id="{81806E72-5EFD-4407-B492-2EBC71FF5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5" name="Freeform 7">
              <a:extLst>
                <a:ext uri="{FF2B5EF4-FFF2-40B4-BE49-F238E27FC236}">
                  <a16:creationId xmlns:a16="http://schemas.microsoft.com/office/drawing/2014/main" id="{BA81CA3B-9A2E-4F71-BF99-2C58BA76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6" name="Freeform 8">
              <a:extLst>
                <a:ext uri="{FF2B5EF4-FFF2-40B4-BE49-F238E27FC236}">
                  <a16:creationId xmlns:a16="http://schemas.microsoft.com/office/drawing/2014/main" id="{D00EF4F3-D70F-44D5-A71C-69C3FA0D2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7" name="Freeform 9">
              <a:extLst>
                <a:ext uri="{FF2B5EF4-FFF2-40B4-BE49-F238E27FC236}">
                  <a16:creationId xmlns:a16="http://schemas.microsoft.com/office/drawing/2014/main" id="{2CC930FA-FD42-4EF1-A9AB-0F9C30238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8" name="Freeform 10">
              <a:extLst>
                <a:ext uri="{FF2B5EF4-FFF2-40B4-BE49-F238E27FC236}">
                  <a16:creationId xmlns:a16="http://schemas.microsoft.com/office/drawing/2014/main" id="{F18F276C-D13F-46CF-9880-2050C2DBF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12" name="Freeform 11">
              <a:extLst>
                <a:ext uri="{FF2B5EF4-FFF2-40B4-BE49-F238E27FC236}">
                  <a16:creationId xmlns:a16="http://schemas.microsoft.com/office/drawing/2014/main" id="{EAB50995-FA10-4035-B16D-7D3989B2B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13" name="Rectangle 63">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6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561451-DA15-99D2-1148-02FF88CFDD3F}"/>
              </a:ext>
            </a:extLst>
          </p:cNvPr>
          <p:cNvSpPr>
            <a:spLocks noGrp="1"/>
          </p:cNvSpPr>
          <p:nvPr>
            <p:ph type="title"/>
          </p:nvPr>
        </p:nvSpPr>
        <p:spPr>
          <a:xfrm>
            <a:off x="535021" y="685800"/>
            <a:ext cx="2639962" cy="5105400"/>
          </a:xfrm>
        </p:spPr>
        <p:txBody>
          <a:bodyPr vert="horz" lIns="91440" tIns="45720" rIns="91440" bIns="45720" rtlCol="0" anchor="ctr">
            <a:normAutofit/>
          </a:bodyPr>
          <a:lstStyle/>
          <a:p>
            <a:r>
              <a:rPr lang="en-US">
                <a:solidFill>
                  <a:srgbClr val="FFFFFF"/>
                </a:solidFill>
              </a:rPr>
              <a:t>OBJECTIVE</a:t>
            </a:r>
          </a:p>
        </p:txBody>
      </p:sp>
      <p:grpSp>
        <p:nvGrpSpPr>
          <p:cNvPr id="115" name="Group 6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1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0"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1"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22"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Slide Number Placeholder 4">
            <a:extLst>
              <a:ext uri="{FF2B5EF4-FFF2-40B4-BE49-F238E27FC236}">
                <a16:creationId xmlns:a16="http://schemas.microsoft.com/office/drawing/2014/main" id="{BA7CE81B-A80E-BC0B-08AB-75FED765BAD5}"/>
              </a:ext>
            </a:extLst>
          </p:cNvPr>
          <p:cNvSpPr>
            <a:spLocks noGrp="1"/>
          </p:cNvSpPr>
          <p:nvPr>
            <p:ph type="sldNum" sz="quarter" idx="12"/>
          </p:nvPr>
        </p:nvSpPr>
        <p:spPr>
          <a:xfrm>
            <a:off x="10951856" y="5867131"/>
            <a:ext cx="551167" cy="365125"/>
          </a:xfrm>
        </p:spPr>
        <p:txBody>
          <a:bodyPr vert="horz" lIns="91440" tIns="45720" rIns="91440" bIns="45720" rtlCol="0" anchor="ctr">
            <a:normAutofit/>
          </a:bodyPr>
          <a:lstStyle/>
          <a:p>
            <a:pPr>
              <a:spcAft>
                <a:spcPts val="600"/>
              </a:spcAft>
            </a:pPr>
            <a:fld id="{80967E29-1480-472A-9FC5-C4768A52587C}" type="slidenum">
              <a:rPr lang="en-US" dirty="0"/>
              <a:pPr>
                <a:spcAft>
                  <a:spcPts val="600"/>
                </a:spcAft>
              </a:pPr>
              <a:t>4</a:t>
            </a:fld>
            <a:endParaRPr lang="en-US"/>
          </a:p>
        </p:txBody>
      </p:sp>
      <p:graphicFrame>
        <p:nvGraphicFramePr>
          <p:cNvPr id="51" name="TextBox 5">
            <a:extLst>
              <a:ext uri="{FF2B5EF4-FFF2-40B4-BE49-F238E27FC236}">
                <a16:creationId xmlns:a16="http://schemas.microsoft.com/office/drawing/2014/main" id="{1D1E98E0-0B41-87F9-2FC0-46FA727D734A}"/>
              </a:ext>
            </a:extLst>
          </p:cNvPr>
          <p:cNvGraphicFramePr/>
          <p:nvPr>
            <p:extLst>
              <p:ext uri="{D42A27DB-BD31-4B8C-83A1-F6EECF244321}">
                <p14:modId xmlns:p14="http://schemas.microsoft.com/office/powerpoint/2010/main" val="418891316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5303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A933F-FE7E-A330-8A86-7C793C2C7AA5}"/>
              </a:ext>
            </a:extLst>
          </p:cNvPr>
          <p:cNvSpPr>
            <a:spLocks noGrp="1"/>
          </p:cNvSpPr>
          <p:nvPr>
            <p:ph type="title"/>
          </p:nvPr>
        </p:nvSpPr>
        <p:spPr>
          <a:xfrm>
            <a:off x="1691324" y="781526"/>
            <a:ext cx="8308353" cy="1356726"/>
          </a:xfrm>
        </p:spPr>
        <p:txBody>
          <a:bodyPr>
            <a:normAutofit/>
          </a:bodyPr>
          <a:lstStyle/>
          <a:p>
            <a:r>
              <a:rPr lang="en-US" sz="2000" spc="0"/>
              <a:t>Significant industrial &amp; research interest in recommendation systems -</a:t>
            </a:r>
            <a:br>
              <a:rPr lang="en-US" sz="2000"/>
            </a:br>
            <a:endParaRPr lang="en-IN" sz="2000"/>
          </a:p>
        </p:txBody>
      </p:sp>
      <p:sp>
        <p:nvSpPr>
          <p:cNvPr id="3" name="Text Placeholder 2">
            <a:extLst>
              <a:ext uri="{FF2B5EF4-FFF2-40B4-BE49-F238E27FC236}">
                <a16:creationId xmlns:a16="http://schemas.microsoft.com/office/drawing/2014/main" id="{07EBBB89-28C7-8B20-25F9-D60240EA7225}"/>
              </a:ext>
            </a:extLst>
          </p:cNvPr>
          <p:cNvSpPr>
            <a:spLocks noGrp="1"/>
          </p:cNvSpPr>
          <p:nvPr>
            <p:ph type="body" sz="quarter" idx="13"/>
          </p:nvPr>
        </p:nvSpPr>
        <p:spPr>
          <a:xfrm>
            <a:off x="818446" y="2531469"/>
            <a:ext cx="3534208" cy="518874"/>
          </a:xfrm>
        </p:spPr>
        <p:txBody>
          <a:bodyPr>
            <a:normAutofit fontScale="70000" lnSpcReduction="20000"/>
          </a:bodyPr>
          <a:lstStyle/>
          <a:p>
            <a:pPr algn="ctr"/>
            <a:r>
              <a:rPr lang="en-US"/>
              <a:t>2 out of 3 watched hours come from recommendations</a:t>
            </a:r>
          </a:p>
          <a:p>
            <a:endParaRPr lang="en-IN"/>
          </a:p>
        </p:txBody>
      </p:sp>
      <p:sp>
        <p:nvSpPr>
          <p:cNvPr id="5" name="Text Placeholder 4">
            <a:extLst>
              <a:ext uri="{FF2B5EF4-FFF2-40B4-BE49-F238E27FC236}">
                <a16:creationId xmlns:a16="http://schemas.microsoft.com/office/drawing/2014/main" id="{6146C5F8-C6E0-AAA7-2FD2-3227FE747876}"/>
              </a:ext>
            </a:extLst>
          </p:cNvPr>
          <p:cNvSpPr>
            <a:spLocks noGrp="1"/>
          </p:cNvSpPr>
          <p:nvPr>
            <p:ph type="body" sz="quarter" idx="14"/>
          </p:nvPr>
        </p:nvSpPr>
        <p:spPr>
          <a:xfrm>
            <a:off x="4327963" y="2573533"/>
            <a:ext cx="3534208" cy="954303"/>
          </a:xfrm>
        </p:spPr>
        <p:txBody>
          <a:bodyPr>
            <a:normAutofit/>
          </a:bodyPr>
          <a:lstStyle/>
          <a:p>
            <a:pPr marL="0" indent="0" algn="ctr">
              <a:buNone/>
            </a:pPr>
            <a:r>
              <a:rPr lang="en-US" b="1"/>
              <a:t>Increases its watch times by 50% per year  </a:t>
            </a:r>
            <a:endParaRPr lang="en-US"/>
          </a:p>
          <a:p>
            <a:endParaRPr lang="en-US" b="1"/>
          </a:p>
          <a:p>
            <a:endParaRPr lang="en-IN" b="1"/>
          </a:p>
        </p:txBody>
      </p:sp>
      <p:sp>
        <p:nvSpPr>
          <p:cNvPr id="7" name="Text Placeholder 6">
            <a:extLst>
              <a:ext uri="{FF2B5EF4-FFF2-40B4-BE49-F238E27FC236}">
                <a16:creationId xmlns:a16="http://schemas.microsoft.com/office/drawing/2014/main" id="{6DE25548-9843-57FF-04B2-798A0E67A4FE}"/>
              </a:ext>
            </a:extLst>
          </p:cNvPr>
          <p:cNvSpPr>
            <a:spLocks noGrp="1"/>
          </p:cNvSpPr>
          <p:nvPr>
            <p:ph type="body" sz="quarter" idx="15"/>
          </p:nvPr>
        </p:nvSpPr>
        <p:spPr>
          <a:xfrm>
            <a:off x="8232573" y="2417169"/>
            <a:ext cx="3534208" cy="518874"/>
          </a:xfrm>
        </p:spPr>
        <p:txBody>
          <a:bodyPr>
            <a:normAutofit fontScale="70000" lnSpcReduction="20000"/>
          </a:bodyPr>
          <a:lstStyle/>
          <a:p>
            <a:pPr algn="ctr"/>
            <a:r>
              <a:rPr lang="en-US"/>
              <a:t>35% of all sales are generated by recommendations</a:t>
            </a:r>
            <a:endParaRPr lang="en-IN"/>
          </a:p>
        </p:txBody>
      </p:sp>
      <p:sp>
        <p:nvSpPr>
          <p:cNvPr id="11" name="Slide Number Placeholder 10">
            <a:extLst>
              <a:ext uri="{FF2B5EF4-FFF2-40B4-BE49-F238E27FC236}">
                <a16:creationId xmlns:a16="http://schemas.microsoft.com/office/drawing/2014/main" id="{0276E956-3D08-BCE8-2ABD-8CB93B81FD52}"/>
              </a:ext>
            </a:extLst>
          </p:cNvPr>
          <p:cNvSpPr>
            <a:spLocks noGrp="1"/>
          </p:cNvSpPr>
          <p:nvPr>
            <p:ph type="sldNum" sz="quarter" idx="12"/>
          </p:nvPr>
        </p:nvSpPr>
        <p:spPr/>
        <p:txBody>
          <a:bodyPr/>
          <a:lstStyle/>
          <a:p>
            <a:fld id="{5EA792F7-1D9E-4C7E-A103-E8EDFDC2691E}" type="slidenum">
              <a:rPr lang="en-US" smtClean="0"/>
              <a:pPr/>
              <a:t>5</a:t>
            </a:fld>
            <a:endParaRPr lang="en-US"/>
          </a:p>
        </p:txBody>
      </p:sp>
      <p:pic>
        <p:nvPicPr>
          <p:cNvPr id="13" name="Picture 14" descr="Netflix 'Shuffle Play' Feature Randomly Streams Selected ...">
            <a:extLst>
              <a:ext uri="{FF2B5EF4-FFF2-40B4-BE49-F238E27FC236}">
                <a16:creationId xmlns:a16="http://schemas.microsoft.com/office/drawing/2014/main" id="{88F12BD2-32D2-61E0-C3CC-09778B8E3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259" y="3229937"/>
            <a:ext cx="2201284" cy="13291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New YouTube Homepage Finally Gets a True Black Background">
            <a:extLst>
              <a:ext uri="{FF2B5EF4-FFF2-40B4-BE49-F238E27FC236}">
                <a16:creationId xmlns:a16="http://schemas.microsoft.com/office/drawing/2014/main" id="{C4CF6FF8-B4D8-06BD-C31E-A59B0AF68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520" y="3158901"/>
            <a:ext cx="2882440" cy="14412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Hidden meaning behind Amazon logo is revealed - but some ...">
            <a:extLst>
              <a:ext uri="{FF2B5EF4-FFF2-40B4-BE49-F238E27FC236}">
                <a16:creationId xmlns:a16="http://schemas.microsoft.com/office/drawing/2014/main" id="{D804AE72-E604-1053-0128-4F134A663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707" y="3229937"/>
            <a:ext cx="2511034" cy="136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863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376D9-9B9A-D84D-FF30-350757837B71}"/>
              </a:ext>
            </a:extLst>
          </p:cNvPr>
          <p:cNvSpPr>
            <a:spLocks noGrp="1"/>
          </p:cNvSpPr>
          <p:nvPr>
            <p:ph type="title"/>
          </p:nvPr>
        </p:nvSpPr>
        <p:spPr>
          <a:xfrm>
            <a:off x="1280160" y="358614"/>
            <a:ext cx="8723376" cy="1044058"/>
          </a:xfrm>
        </p:spPr>
        <p:txBody>
          <a:bodyPr>
            <a:normAutofit/>
          </a:bodyPr>
          <a:lstStyle/>
          <a:p>
            <a:r>
              <a:rPr lang="en-IN" sz="3200"/>
              <a:t>Types Of Recommendation System:</a:t>
            </a:r>
          </a:p>
        </p:txBody>
      </p:sp>
      <p:sp>
        <p:nvSpPr>
          <p:cNvPr id="3" name="Text Placeholder 2">
            <a:extLst>
              <a:ext uri="{FF2B5EF4-FFF2-40B4-BE49-F238E27FC236}">
                <a16:creationId xmlns:a16="http://schemas.microsoft.com/office/drawing/2014/main" id="{406D6035-B3C8-DBDF-8931-A1E3F5CDCCC0}"/>
              </a:ext>
            </a:extLst>
          </p:cNvPr>
          <p:cNvSpPr>
            <a:spLocks noGrp="1"/>
          </p:cNvSpPr>
          <p:nvPr>
            <p:ph type="body" sz="quarter" idx="13"/>
          </p:nvPr>
        </p:nvSpPr>
        <p:spPr>
          <a:xfrm>
            <a:off x="769267" y="1648833"/>
            <a:ext cx="3534208" cy="518874"/>
          </a:xfrm>
        </p:spPr>
        <p:txBody>
          <a:bodyPr>
            <a:normAutofit fontScale="70000" lnSpcReduction="20000"/>
          </a:bodyPr>
          <a:lstStyle/>
          <a:p>
            <a:r>
              <a:rPr lang="en-IN"/>
              <a:t>Content Based Recommendation</a:t>
            </a:r>
          </a:p>
        </p:txBody>
      </p:sp>
      <p:sp>
        <p:nvSpPr>
          <p:cNvPr id="4" name="Text Placeholder 3">
            <a:extLst>
              <a:ext uri="{FF2B5EF4-FFF2-40B4-BE49-F238E27FC236}">
                <a16:creationId xmlns:a16="http://schemas.microsoft.com/office/drawing/2014/main" id="{1C1BA6E0-917E-C064-B253-12165DBDACAE}"/>
              </a:ext>
            </a:extLst>
          </p:cNvPr>
          <p:cNvSpPr>
            <a:spLocks noGrp="1"/>
          </p:cNvSpPr>
          <p:nvPr>
            <p:ph type="body" sz="quarter" idx="14"/>
          </p:nvPr>
        </p:nvSpPr>
        <p:spPr/>
        <p:txBody>
          <a:bodyPr/>
          <a:lstStyle/>
          <a:p>
            <a:endParaRPr lang="en-IN"/>
          </a:p>
        </p:txBody>
      </p:sp>
      <p:sp>
        <p:nvSpPr>
          <p:cNvPr id="5" name="Text Placeholder 4">
            <a:extLst>
              <a:ext uri="{FF2B5EF4-FFF2-40B4-BE49-F238E27FC236}">
                <a16:creationId xmlns:a16="http://schemas.microsoft.com/office/drawing/2014/main" id="{2C045571-AC2C-73AC-DF2F-5FFD982E11E2}"/>
              </a:ext>
            </a:extLst>
          </p:cNvPr>
          <p:cNvSpPr>
            <a:spLocks noGrp="1"/>
          </p:cNvSpPr>
          <p:nvPr>
            <p:ph type="body" sz="quarter" idx="15"/>
          </p:nvPr>
        </p:nvSpPr>
        <p:spPr>
          <a:xfrm>
            <a:off x="4406787" y="1533762"/>
            <a:ext cx="3534208" cy="518874"/>
          </a:xfrm>
        </p:spPr>
        <p:txBody>
          <a:bodyPr>
            <a:normAutofit/>
          </a:bodyPr>
          <a:lstStyle/>
          <a:p>
            <a:r>
              <a:rPr lang="en-IN" sz="1900"/>
              <a:t>Collaborative</a:t>
            </a:r>
            <a:r>
              <a:rPr lang="en-IN"/>
              <a:t> </a:t>
            </a:r>
            <a:r>
              <a:rPr lang="en-IN" sz="1800"/>
              <a:t>Filtering</a:t>
            </a:r>
          </a:p>
        </p:txBody>
      </p:sp>
      <p:sp>
        <p:nvSpPr>
          <p:cNvPr id="7" name="Text Placeholder 6">
            <a:extLst>
              <a:ext uri="{FF2B5EF4-FFF2-40B4-BE49-F238E27FC236}">
                <a16:creationId xmlns:a16="http://schemas.microsoft.com/office/drawing/2014/main" id="{2A64F56A-0BD2-CD49-AF89-668E5856CDDB}"/>
              </a:ext>
            </a:extLst>
          </p:cNvPr>
          <p:cNvSpPr>
            <a:spLocks noGrp="1"/>
          </p:cNvSpPr>
          <p:nvPr>
            <p:ph type="body" sz="quarter" idx="16"/>
          </p:nvPr>
        </p:nvSpPr>
        <p:spPr>
          <a:xfrm>
            <a:off x="8215096" y="1647267"/>
            <a:ext cx="3534208" cy="518874"/>
          </a:xfrm>
        </p:spPr>
        <p:txBody>
          <a:bodyPr>
            <a:normAutofit/>
          </a:bodyPr>
          <a:lstStyle/>
          <a:p>
            <a:r>
              <a:rPr lang="en-IN" sz="1800"/>
              <a:t>Hybrid</a:t>
            </a:r>
          </a:p>
        </p:txBody>
      </p:sp>
      <p:sp>
        <p:nvSpPr>
          <p:cNvPr id="11" name="Slide Number Placeholder 10">
            <a:extLst>
              <a:ext uri="{FF2B5EF4-FFF2-40B4-BE49-F238E27FC236}">
                <a16:creationId xmlns:a16="http://schemas.microsoft.com/office/drawing/2014/main" id="{314F97F2-F382-F422-7CFB-4424D339F28B}"/>
              </a:ext>
            </a:extLst>
          </p:cNvPr>
          <p:cNvSpPr>
            <a:spLocks noGrp="1"/>
          </p:cNvSpPr>
          <p:nvPr>
            <p:ph type="sldNum" sz="quarter" idx="12"/>
          </p:nvPr>
        </p:nvSpPr>
        <p:spPr/>
        <p:txBody>
          <a:bodyPr/>
          <a:lstStyle/>
          <a:p>
            <a:fld id="{5EA792F7-1D9E-4C7E-A103-E8EDFDC2691E}" type="slidenum">
              <a:rPr lang="en-US" smtClean="0"/>
              <a:pPr/>
              <a:t>6</a:t>
            </a:fld>
            <a:endParaRPr lang="en-US"/>
          </a:p>
        </p:txBody>
      </p:sp>
      <p:pic>
        <p:nvPicPr>
          <p:cNvPr id="12" name="Picture 2" descr="Recommendation System With Content Based Filtering | PowerPoint Slide  Template | Presentation Templates PPT Layout | Presentation Deck">
            <a:extLst>
              <a:ext uri="{FF2B5EF4-FFF2-40B4-BE49-F238E27FC236}">
                <a16:creationId xmlns:a16="http://schemas.microsoft.com/office/drawing/2014/main" id="{7734437C-E0D6-5D7B-28E0-73D51154D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81" y="2292824"/>
            <a:ext cx="3599733" cy="35319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lecting the right Recommendation System — Advancing Analytics">
            <a:extLst>
              <a:ext uri="{FF2B5EF4-FFF2-40B4-BE49-F238E27FC236}">
                <a16:creationId xmlns:a16="http://schemas.microsoft.com/office/drawing/2014/main" id="{F53B7AC1-E05D-8369-730C-19EEB11D6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886" y="2292825"/>
            <a:ext cx="3552009" cy="35319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Guide to Building Hybrid Recommendation Systems for Beginners">
            <a:extLst>
              <a:ext uri="{FF2B5EF4-FFF2-40B4-BE49-F238E27FC236}">
                <a16:creationId xmlns:a16="http://schemas.microsoft.com/office/drawing/2014/main" id="{EA001749-1847-E035-0441-9A7188C6A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096" y="2292824"/>
            <a:ext cx="3373524" cy="3531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214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10">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0"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1"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4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6"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8"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7" name="Picture 6" descr="High angle view of rulers against a white background">
            <a:extLst>
              <a:ext uri="{FF2B5EF4-FFF2-40B4-BE49-F238E27FC236}">
                <a16:creationId xmlns:a16="http://schemas.microsoft.com/office/drawing/2014/main" id="{8508D5D7-5283-8AA7-D30A-B0DF6D6B0B89}"/>
              </a:ext>
            </a:extLst>
          </p:cNvPr>
          <p:cNvPicPr>
            <a:picLocks noChangeAspect="1"/>
          </p:cNvPicPr>
          <p:nvPr/>
        </p:nvPicPr>
        <p:blipFill rotWithShape="1">
          <a:blip r:embed="rId2">
            <a:alphaModFix amt="35000"/>
          </a:blip>
          <a:srcRect t="14266" r="-2" b="1398"/>
          <a:stretch/>
        </p:blipFill>
        <p:spPr>
          <a:xfrm>
            <a:off x="20" y="10"/>
            <a:ext cx="12191980" cy="6857990"/>
          </a:xfrm>
          <a:prstGeom prst="rect">
            <a:avLst/>
          </a:prstGeom>
        </p:spPr>
      </p:pic>
      <p:sp>
        <p:nvSpPr>
          <p:cNvPr id="2" name="Title 1">
            <a:extLst>
              <a:ext uri="{FF2B5EF4-FFF2-40B4-BE49-F238E27FC236}">
                <a16:creationId xmlns:a16="http://schemas.microsoft.com/office/drawing/2014/main" id="{F199E6F6-5641-6815-F65A-CF95BE90B0BF}"/>
              </a:ext>
            </a:extLst>
          </p:cNvPr>
          <p:cNvSpPr>
            <a:spLocks noGrp="1"/>
          </p:cNvSpPr>
          <p:nvPr>
            <p:ph type="title"/>
          </p:nvPr>
        </p:nvSpPr>
        <p:spPr>
          <a:xfrm>
            <a:off x="2928401" y="1380068"/>
            <a:ext cx="8574622" cy="2616199"/>
          </a:xfrm>
        </p:spPr>
        <p:txBody>
          <a:bodyPr vert="horz" lIns="91440" tIns="45720" rIns="91440" bIns="45720" rtlCol="0" anchor="b">
            <a:normAutofit/>
          </a:bodyPr>
          <a:lstStyle/>
          <a:p>
            <a:pPr algn="r"/>
            <a:r>
              <a:rPr lang="en-US" sz="6000"/>
              <a:t>Methodology:</a:t>
            </a:r>
          </a:p>
        </p:txBody>
      </p:sp>
      <p:grpSp>
        <p:nvGrpSpPr>
          <p:cNvPr id="60" name="Group 18">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69"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71"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72"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73"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74"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75"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
        <p:nvSpPr>
          <p:cNvPr id="3" name="Date Placeholder 2">
            <a:extLst>
              <a:ext uri="{FF2B5EF4-FFF2-40B4-BE49-F238E27FC236}">
                <a16:creationId xmlns:a16="http://schemas.microsoft.com/office/drawing/2014/main" id="{CC5220AB-BCC5-0550-95CC-8881A5BA0A9C}"/>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r>
              <a:rPr lang="en-US"/>
              <a:t>2/1/20XX</a:t>
            </a:r>
          </a:p>
        </p:txBody>
      </p:sp>
      <p:sp>
        <p:nvSpPr>
          <p:cNvPr id="5" name="Slide Number Placeholder 4">
            <a:extLst>
              <a:ext uri="{FF2B5EF4-FFF2-40B4-BE49-F238E27FC236}">
                <a16:creationId xmlns:a16="http://schemas.microsoft.com/office/drawing/2014/main" id="{019582E4-195D-093F-2ED1-47D561EF579A}"/>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80967E29-1480-472A-9FC5-C4768A52587C}" type="slidenum">
              <a:rPr lang="en-US" smtClean="0"/>
              <a:pPr defTabSz="914400">
                <a:spcAft>
                  <a:spcPts val="600"/>
                </a:spcAft>
              </a:pPr>
              <a:t>7</a:t>
            </a:fld>
            <a:endParaRPr lang="en-US"/>
          </a:p>
        </p:txBody>
      </p:sp>
    </p:spTree>
    <p:extLst>
      <p:ext uri="{BB962C8B-B14F-4D97-AF65-F5344CB8AC3E}">
        <p14:creationId xmlns:p14="http://schemas.microsoft.com/office/powerpoint/2010/main" val="42358089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58" name="Group 24">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5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7"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60"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61"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62"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63"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EE095D3C-C667-C9EB-44FB-6779D43E047D}"/>
              </a:ext>
            </a:extLst>
          </p:cNvPr>
          <p:cNvSpPr>
            <a:spLocks noGrp="1"/>
          </p:cNvSpPr>
          <p:nvPr>
            <p:ph type="title"/>
          </p:nvPr>
        </p:nvSpPr>
        <p:spPr>
          <a:xfrm>
            <a:off x="4089399" y="4625788"/>
            <a:ext cx="7413623" cy="835217"/>
          </a:xfrm>
        </p:spPr>
        <p:txBody>
          <a:bodyPr vert="horz" lIns="91440" tIns="45720" rIns="91440" bIns="45720" rtlCol="0" anchor="b">
            <a:normAutofit/>
          </a:bodyPr>
          <a:lstStyle/>
          <a:p>
            <a:pPr algn="r"/>
            <a:r>
              <a:rPr lang="en-US" sz="4400"/>
              <a:t>Dataset:</a:t>
            </a:r>
          </a:p>
        </p:txBody>
      </p:sp>
      <p:pic>
        <p:nvPicPr>
          <p:cNvPr id="7" name="Picture 6">
            <a:extLst>
              <a:ext uri="{FF2B5EF4-FFF2-40B4-BE49-F238E27FC236}">
                <a16:creationId xmlns:a16="http://schemas.microsoft.com/office/drawing/2014/main" id="{6ED6EE75-943D-69B0-53EB-5AE7E35E6E7B}"/>
              </a:ext>
            </a:extLst>
          </p:cNvPr>
          <p:cNvPicPr>
            <a:picLocks noChangeAspect="1"/>
          </p:cNvPicPr>
          <p:nvPr/>
        </p:nvPicPr>
        <p:blipFill rotWithShape="1">
          <a:blip r:embed="rId3"/>
          <a:srcRect r="13145" b="2"/>
          <a:stretch/>
        </p:blipFill>
        <p:spPr>
          <a:xfrm>
            <a:off x="3006096" y="127141"/>
            <a:ext cx="8449302" cy="420931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Slide Number Placeholder 4">
            <a:extLst>
              <a:ext uri="{FF2B5EF4-FFF2-40B4-BE49-F238E27FC236}">
                <a16:creationId xmlns:a16="http://schemas.microsoft.com/office/drawing/2014/main" id="{47C378B7-8198-D769-CEB5-3FB194A24DBD}"/>
              </a:ext>
            </a:extLst>
          </p:cNvPr>
          <p:cNvSpPr>
            <a:spLocks noGrp="1"/>
          </p:cNvSpPr>
          <p:nvPr>
            <p:ph type="sldNum" sz="quarter" idx="12"/>
          </p:nvPr>
        </p:nvSpPr>
        <p:spPr>
          <a:xfrm>
            <a:off x="10951856" y="5883275"/>
            <a:ext cx="551167" cy="365125"/>
          </a:xfrm>
        </p:spPr>
        <p:txBody>
          <a:bodyPr vert="horz" lIns="91440" tIns="45720" rIns="91440" bIns="45720" rtlCol="0" anchor="ctr">
            <a:normAutofit/>
          </a:bodyPr>
          <a:lstStyle/>
          <a:p>
            <a:pPr defTabSz="914400">
              <a:spcAft>
                <a:spcPts val="600"/>
              </a:spcAft>
            </a:pPr>
            <a:fld id="{80967E29-1480-472A-9FC5-C4768A52587C}" type="slidenum">
              <a:rPr lang="en-US"/>
              <a:pPr defTabSz="914400">
                <a:spcAft>
                  <a:spcPts val="600"/>
                </a:spcAft>
              </a:pPr>
              <a:t>8</a:t>
            </a:fld>
            <a:endParaRPr lang="en-US"/>
          </a:p>
        </p:txBody>
      </p:sp>
    </p:spTree>
    <p:extLst>
      <p:ext uri="{BB962C8B-B14F-4D97-AF65-F5344CB8AC3E}">
        <p14:creationId xmlns:p14="http://schemas.microsoft.com/office/powerpoint/2010/main" val="309894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51" name="Group 11">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2" name="Rectangle 19">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
            <a:extLst>
              <a:ext uri="{FF2B5EF4-FFF2-40B4-BE49-F238E27FC236}">
                <a16:creationId xmlns:a16="http://schemas.microsoft.com/office/drawing/2014/main" id="{DD881F57-A0FB-14C3-A851-7DFFADA8AF6B}"/>
              </a:ext>
            </a:extLst>
          </p:cNvPr>
          <p:cNvPicPr>
            <a:picLocks noChangeAspect="1"/>
          </p:cNvPicPr>
          <p:nvPr/>
        </p:nvPicPr>
        <p:blipFill rotWithShape="1">
          <a:blip r:embed="rId3"/>
          <a:srcRect l="24598" r="27111" b="4"/>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53" name="Group 21">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3"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5"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6"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7"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8"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9228C25-F800-C29A-2093-85EFC6889455}"/>
              </a:ext>
            </a:extLst>
          </p:cNvPr>
          <p:cNvSpPr>
            <a:spLocks noGrp="1"/>
          </p:cNvSpPr>
          <p:nvPr>
            <p:ph type="title"/>
          </p:nvPr>
        </p:nvSpPr>
        <p:spPr>
          <a:xfrm>
            <a:off x="972080" y="685800"/>
            <a:ext cx="5260680" cy="1752599"/>
          </a:xfrm>
        </p:spPr>
        <p:txBody>
          <a:bodyPr vert="horz" lIns="91440" tIns="45720" rIns="91440" bIns="45720" rtlCol="0" anchor="ctr">
            <a:normAutofit/>
          </a:bodyPr>
          <a:lstStyle/>
          <a:p>
            <a:pPr algn="l"/>
            <a:r>
              <a:rPr lang="en-US"/>
              <a:t>Data Pre-processing:</a:t>
            </a:r>
          </a:p>
        </p:txBody>
      </p:sp>
      <p:sp>
        <p:nvSpPr>
          <p:cNvPr id="3" name="Date Placeholder 2">
            <a:extLst>
              <a:ext uri="{FF2B5EF4-FFF2-40B4-BE49-F238E27FC236}">
                <a16:creationId xmlns:a16="http://schemas.microsoft.com/office/drawing/2014/main" id="{2C8FA335-8810-46E1-12A0-E5ABD10B9494}"/>
              </a:ext>
            </a:extLst>
          </p:cNvPr>
          <p:cNvSpPr>
            <a:spLocks noGrp="1"/>
          </p:cNvSpPr>
          <p:nvPr>
            <p:ph type="dt" sz="half" idx="10"/>
          </p:nvPr>
        </p:nvSpPr>
        <p:spPr>
          <a:xfrm>
            <a:off x="9732656" y="5883275"/>
            <a:ext cx="1143000" cy="365125"/>
          </a:xfrm>
        </p:spPr>
        <p:txBody>
          <a:bodyPr vert="horz" lIns="91440" tIns="45720" rIns="91440" bIns="45720" rtlCol="0" anchor="ctr">
            <a:normAutofit/>
          </a:bodyPr>
          <a:lstStyle/>
          <a:p>
            <a:pPr defTabSz="914400">
              <a:spcAft>
                <a:spcPts val="600"/>
              </a:spcAft>
            </a:pPr>
            <a:r>
              <a:rPr lang="en-US">
                <a:solidFill>
                  <a:srgbClr val="FFFFFF"/>
                </a:solidFill>
              </a:rPr>
              <a:t>2/1/20XX</a:t>
            </a:r>
          </a:p>
        </p:txBody>
      </p:sp>
      <p:sp>
        <p:nvSpPr>
          <p:cNvPr id="5" name="Slide Number Placeholder 4">
            <a:extLst>
              <a:ext uri="{FF2B5EF4-FFF2-40B4-BE49-F238E27FC236}">
                <a16:creationId xmlns:a16="http://schemas.microsoft.com/office/drawing/2014/main" id="{0B45AC57-FD45-B41B-C9EE-4D1681B1D52A}"/>
              </a:ext>
            </a:extLst>
          </p:cNvPr>
          <p:cNvSpPr>
            <a:spLocks noGrp="1"/>
          </p:cNvSpPr>
          <p:nvPr>
            <p:ph type="sldNum" sz="quarter" idx="12"/>
          </p:nvPr>
        </p:nvSpPr>
        <p:spPr>
          <a:xfrm>
            <a:off x="10951856" y="5867131"/>
            <a:ext cx="551167" cy="365125"/>
          </a:xfrm>
        </p:spPr>
        <p:txBody>
          <a:bodyPr vert="horz" lIns="91440" tIns="45720" rIns="91440" bIns="45720" rtlCol="0" anchor="ctr">
            <a:normAutofit/>
          </a:bodyPr>
          <a:lstStyle/>
          <a:p>
            <a:pPr defTabSz="914400">
              <a:spcAft>
                <a:spcPts val="600"/>
              </a:spcAft>
            </a:pPr>
            <a:fld id="{80967E29-1480-472A-9FC5-C4768A52587C}" type="slidenum">
              <a:rPr lang="en-US">
                <a:solidFill>
                  <a:srgbClr val="FFFFFF"/>
                </a:solidFill>
              </a:rPr>
              <a:pPr defTabSz="914400">
                <a:spcAft>
                  <a:spcPts val="600"/>
                </a:spcAft>
              </a:pPr>
              <a:t>9</a:t>
            </a:fld>
            <a:endParaRPr lang="en-US">
              <a:solidFill>
                <a:srgbClr val="FFFFFF"/>
              </a:solidFill>
            </a:endParaRPr>
          </a:p>
        </p:txBody>
      </p:sp>
      <p:graphicFrame>
        <p:nvGraphicFramePr>
          <p:cNvPr id="30" name="TextBox 5">
            <a:extLst>
              <a:ext uri="{FF2B5EF4-FFF2-40B4-BE49-F238E27FC236}">
                <a16:creationId xmlns:a16="http://schemas.microsoft.com/office/drawing/2014/main" id="{599BB8DF-B812-95DD-6951-8E526DC9B974}"/>
              </a:ext>
            </a:extLst>
          </p:cNvPr>
          <p:cNvGraphicFramePr/>
          <p:nvPr/>
        </p:nvGraphicFramePr>
        <p:xfrm>
          <a:off x="332750" y="2060359"/>
          <a:ext cx="5571398" cy="37308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284711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35c8bfd-c962-4ab1-b30e-964df0cbdb0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ABB39FAC0C9214DAD2CF87318555FB4" ma:contentTypeVersion="4" ma:contentTypeDescription="Create a new document." ma:contentTypeScope="" ma:versionID="496a64a1980a35261182f6b4f402655e">
  <xsd:schema xmlns:xsd="http://www.w3.org/2001/XMLSchema" xmlns:xs="http://www.w3.org/2001/XMLSchema" xmlns:p="http://schemas.microsoft.com/office/2006/metadata/properties" xmlns:ns3="435c8bfd-c962-4ab1-b30e-964df0cbdb0d" targetNamespace="http://schemas.microsoft.com/office/2006/metadata/properties" ma:root="true" ma:fieldsID="355e1496e123929916b5f24f03c89209" ns3:_="">
    <xsd:import namespace="435c8bfd-c962-4ab1-b30e-964df0cbdb0d"/>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5c8bfd-c962-4ab1-b30e-964df0cbdb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779174-7527-490F-870B-C81F06E4E9E2}">
  <ds:schemaRefs>
    <ds:schemaRef ds:uri="435c8bfd-c962-4ab1-b30e-964df0cbdb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3.xml><?xml version="1.0" encoding="utf-8"?>
<ds:datastoreItem xmlns:ds="http://schemas.openxmlformats.org/officeDocument/2006/customXml" ds:itemID="{AD5021B7-2789-4040-8B9B-FBED1A29EB86}">
  <ds:schemaRefs>
    <ds:schemaRef ds:uri="435c8bfd-c962-4ab1-b30e-964df0cbdb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Gallery</Template>
  <Application>Microsoft Office PowerPoint</Application>
  <PresentationFormat>Widescreen</PresentationFormat>
  <Slides>28</Slides>
  <Notes>3</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Parallax</vt:lpstr>
      <vt:lpstr>Recommendation System Using Machine Learning Techniques</vt:lpstr>
      <vt:lpstr>Introduction</vt:lpstr>
      <vt:lpstr>Movie Recommendation  System</vt:lpstr>
      <vt:lpstr>OBJECTIVE</vt:lpstr>
      <vt:lpstr>Significant industrial &amp; research interest in recommendation systems - </vt:lpstr>
      <vt:lpstr>Types Of Recommendation System:</vt:lpstr>
      <vt:lpstr>Methodology:</vt:lpstr>
      <vt:lpstr>Dataset:</vt:lpstr>
      <vt:lpstr>Data Pre-processing:</vt:lpstr>
      <vt:lpstr>PowerPoint Presentation</vt:lpstr>
      <vt:lpstr>The User Item Rating Matrix is a two-dimensional matrix that represents the ratings that users give to different items.    </vt:lpstr>
      <vt:lpstr>User-Item Rating Matrix:</vt:lpstr>
      <vt:lpstr>PowerPoint Presentation</vt:lpstr>
      <vt:lpstr>PowerPoint Presentation</vt:lpstr>
      <vt:lpstr>Nearest Neighbour Recommender:</vt:lpstr>
      <vt:lpstr>PowerPoint Presentation</vt:lpstr>
      <vt:lpstr>PowerPoint Presentation</vt:lpstr>
      <vt:lpstr>PowerPoint Presentation</vt:lpstr>
      <vt:lpstr>PowerPoint Presentation</vt:lpstr>
      <vt:lpstr>Final Output</vt:lpstr>
      <vt:lpstr>Problems and their Solutions</vt:lpstr>
      <vt:lpstr>PowerPoint Presentation</vt:lpstr>
      <vt:lpstr>PowerPoint Presentation</vt:lpstr>
      <vt:lpstr>Literature Review:</vt:lpstr>
      <vt:lpstr> Sharma, Ritu, Dinesh Gopalani, and Yogesh Meena. "Collaborative filtering-based recommender system: Approaches and research challenges." </vt:lpstr>
      <vt:lpstr>Conclusion:</vt:lpstr>
      <vt:lpstr>Bibliography</vt:lpstr>
      <vt:lpstr>Special Thanks to Mr. Dhananjay Kumar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 Using Machine Learning Techniques</dc:title>
  <dc:creator>HP</dc:creator>
  <cp:revision>22</cp:revision>
  <dcterms:created xsi:type="dcterms:W3CDTF">2023-03-23T13:31:57Z</dcterms:created>
  <dcterms:modified xsi:type="dcterms:W3CDTF">2023-03-29T13:33:35Z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0x0101005ABB39FAC0C9214DAD2CF87318555FB4</vt:lpwstr>
  </property>
</Properties>
</file>